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 id="2147483668" r:id="rId3"/>
    <p:sldMasterId id="2147483672" r:id="rId4"/>
    <p:sldMasterId id="2147483701" r:id="rId5"/>
    <p:sldMasterId id="2147483710" r:id="rId6"/>
    <p:sldMasterId id="2147483716" r:id="rId7"/>
    <p:sldMasterId id="2147483720" r:id="rId8"/>
    <p:sldMasterId id="2147483734" r:id="rId9"/>
    <p:sldMasterId id="2147483737" r:id="rId10"/>
    <p:sldMasterId id="2147483743" r:id="rId11"/>
    <p:sldMasterId id="2147483751" r:id="rId12"/>
    <p:sldMasterId id="2147483763" r:id="rId13"/>
  </p:sldMasterIdLst>
  <p:notesMasterIdLst>
    <p:notesMasterId r:id="rId19"/>
  </p:notesMasterIdLst>
  <p:sldIdLst>
    <p:sldId id="272" r:id="rId14"/>
    <p:sldId id="259" r:id="rId15"/>
    <p:sldId id="2147479737" r:id="rId16"/>
    <p:sldId id="2147479735" r:id="rId17"/>
    <p:sldId id="214747973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Argyle" initials="RA" lastIdx="1" clrIdx="0">
    <p:extLst>
      <p:ext uri="{19B8F6BF-5375-455C-9EA6-DF929625EA0E}">
        <p15:presenceInfo xmlns:p15="http://schemas.microsoft.com/office/powerpoint/2012/main" userId="S-1-5-21-1988865986-685960899-542647460-3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477" autoAdjust="0"/>
  </p:normalViewPr>
  <p:slideViewPr>
    <p:cSldViewPr snapToGrid="0">
      <p:cViewPr varScale="1">
        <p:scale>
          <a:sx n="78" d="100"/>
          <a:sy n="78" d="100"/>
        </p:scale>
        <p:origin x="811"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albeeuk-my.sharepoint.com/personal/claireh_calbeegroupuk_com/Documents/Desktop/HR/Gender%20pay%20gap%20data%20Apr%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lbeeuk-my.sharepoint.com/personal/claireh_calbeegroupuk_com/Documents/Desktop/HR/Gender%20pay%20gap%20data%20Apr%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lbeeuk-my.sharepoint.com/personal/claireh_calbeegroupuk_com/Documents/Desktop/HR/Gender%20pay%20gap%20data%20Apr%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lbeeuk-my.sharepoint.com/personal/claireh_calbeegroupuk_com/Documents/Desktop/HR/Gender%20pay%20gap%20data%20Apr%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albeeuk-my.sharepoint.com/personal/claireh_calbeegroupuk_com/Documents/Desktop/HR/Gender%20pay%20gap%20data%20Apr%2025.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283394647767787"/>
          <c:y val="0.29667792046915109"/>
          <c:w val="0.47564630760131915"/>
          <c:h val="0.61157196406898351"/>
        </c:manualLayout>
      </c:layout>
      <c:pieChart>
        <c:varyColors val="1"/>
        <c:ser>
          <c:idx val="0"/>
          <c:order val="0"/>
          <c:tx>
            <c:strRef>
              <c:f>Sheet1!$K$8</c:f>
              <c:strCache>
                <c:ptCount val="1"/>
                <c:pt idx="0">
                  <c:v> Upper </c:v>
                </c:pt>
              </c:strCache>
            </c:strRef>
          </c:tx>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4101-4455-88FD-FD63BBA932D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4101-4455-88FD-FD63BBA932DB}"/>
              </c:ext>
            </c:extLst>
          </c:dPt>
          <c:dLbls>
            <c:dLbl>
              <c:idx val="0"/>
              <c:tx>
                <c:rich>
                  <a:bodyPr/>
                  <a:lstStyle/>
                  <a:p>
                    <a:r>
                      <a:rPr lang="en-US" dirty="0"/>
                      <a:t>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01-4455-88FD-FD63BBA932DB}"/>
                </c:ext>
              </c:extLst>
            </c:dLbl>
            <c:dLbl>
              <c:idx val="1"/>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101-4455-88FD-FD63BBA932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Sheet1!$L$7:$M$7</c:f>
              <c:strCache>
                <c:ptCount val="2"/>
                <c:pt idx="0">
                  <c:v>Male</c:v>
                </c:pt>
                <c:pt idx="1">
                  <c:v>Female</c:v>
                </c:pt>
              </c:strCache>
            </c:strRef>
          </c:cat>
          <c:val>
            <c:numRef>
              <c:f>Sheet1!$L$8:$M$8</c:f>
              <c:numCache>
                <c:formatCode>0%</c:formatCode>
                <c:ptCount val="2"/>
                <c:pt idx="0">
                  <c:v>0.69</c:v>
                </c:pt>
                <c:pt idx="1">
                  <c:v>0.31</c:v>
                </c:pt>
              </c:numCache>
            </c:numRef>
          </c:val>
          <c:extLst>
            <c:ext xmlns:c16="http://schemas.microsoft.com/office/drawing/2014/chart" uri="{C3380CC4-5D6E-409C-BE32-E72D297353CC}">
              <c16:uniqueId val="{00000004-4101-4455-88FD-FD63BBA932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latin typeface="Aptos" panose="020B00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27605613909434312"/>
          <c:y val="0.28718991576216124"/>
          <c:w val="0.47613576901539717"/>
          <c:h val="0.61203346640314793"/>
        </c:manualLayout>
      </c:layout>
      <c:pieChart>
        <c:varyColors val="1"/>
        <c:ser>
          <c:idx val="0"/>
          <c:order val="0"/>
          <c:tx>
            <c:strRef>
              <c:f>Sheet1!$K$14</c:f>
              <c:strCache>
                <c:ptCount val="1"/>
                <c:pt idx="0">
                  <c:v> Upper Middle </c:v>
                </c:pt>
              </c:strCache>
            </c:strRef>
          </c:tx>
          <c:spPr>
            <a:solidFill>
              <a:srgbClr val="002060"/>
            </a:solidFill>
          </c:spPr>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E291-4BBA-B21B-9FB4E572979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291-4BBA-B21B-9FB4E572979D}"/>
              </c:ext>
            </c:extLst>
          </c:dPt>
          <c:dLbls>
            <c:dLbl>
              <c:idx val="0"/>
              <c:layout>
                <c:manualLayout>
                  <c:x val="0"/>
                  <c:y val="0.1089337855562663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r>
                      <a:rPr lang="en-US" dirty="0"/>
                      <a:t>72%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531698213720703"/>
                      <c:h val="0.30837339127886404"/>
                    </c:manualLayout>
                  </c15:layout>
                  <c15:showDataLabelsRange val="0"/>
                </c:ext>
                <c:ext xmlns:c16="http://schemas.microsoft.com/office/drawing/2014/chart" uri="{C3380CC4-5D6E-409C-BE32-E72D297353CC}">
                  <c16:uniqueId val="{00000001-E291-4BBA-B21B-9FB4E572979D}"/>
                </c:ext>
              </c:extLst>
            </c:dLbl>
            <c:dLbl>
              <c:idx val="1"/>
              <c:tx>
                <c:rich>
                  <a:bodyPr/>
                  <a:lstStyle/>
                  <a:p>
                    <a:r>
                      <a:rPr lang="en-US" dirty="0"/>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91-4BBA-B21B-9FB4E57297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Sheet1!$L$13:$M$13</c:f>
              <c:strCache>
                <c:ptCount val="2"/>
                <c:pt idx="0">
                  <c:v>Male</c:v>
                </c:pt>
                <c:pt idx="1">
                  <c:v>Female</c:v>
                </c:pt>
              </c:strCache>
            </c:strRef>
          </c:cat>
          <c:val>
            <c:numRef>
              <c:f>Sheet1!$L$14:$M$14</c:f>
              <c:numCache>
                <c:formatCode>0%</c:formatCode>
                <c:ptCount val="2"/>
                <c:pt idx="0">
                  <c:v>0.72</c:v>
                </c:pt>
                <c:pt idx="1">
                  <c:v>0.28000000000000003</c:v>
                </c:pt>
              </c:numCache>
            </c:numRef>
          </c:val>
          <c:extLst>
            <c:ext xmlns:c16="http://schemas.microsoft.com/office/drawing/2014/chart" uri="{C3380CC4-5D6E-409C-BE32-E72D297353CC}">
              <c16:uniqueId val="{00000004-E291-4BBA-B21B-9FB4E572979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latin typeface="Aptos" panose="020B00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2652838567573384"/>
          <c:y val="0.30272692304428866"/>
          <c:w val="0.47649443730506102"/>
          <c:h val="0.60588870002008111"/>
        </c:manualLayout>
      </c:layout>
      <c:pieChart>
        <c:varyColors val="1"/>
        <c:ser>
          <c:idx val="0"/>
          <c:order val="0"/>
          <c:tx>
            <c:strRef>
              <c:f>Sheet1!$K$17</c:f>
              <c:strCache>
                <c:ptCount val="1"/>
                <c:pt idx="0">
                  <c:v> Lower Middle </c:v>
                </c:pt>
              </c:strCache>
            </c:strRef>
          </c:tx>
          <c:spPr>
            <a:solidFill>
              <a:schemeClr val="accent2">
                <a:lumMod val="40000"/>
                <a:lumOff val="60000"/>
              </a:schemeClr>
            </a:solidFill>
          </c:spPr>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6B98-4C42-83BF-7FE371A271A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B98-4C42-83BF-7FE371A271AA}"/>
              </c:ext>
            </c:extLst>
          </c:dPt>
          <c:dLbls>
            <c:dLbl>
              <c:idx val="0"/>
              <c:tx>
                <c:rich>
                  <a:bodyPr/>
                  <a:lstStyle/>
                  <a:p>
                    <a:r>
                      <a:rPr lang="en-US" dirty="0"/>
                      <a:t>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B98-4C42-83BF-7FE371A271AA}"/>
                </c:ext>
              </c:extLst>
            </c:dLbl>
            <c:dLbl>
              <c:idx val="1"/>
              <c:tx>
                <c:rich>
                  <a:bodyPr/>
                  <a:lstStyle/>
                  <a:p>
                    <a:r>
                      <a:rPr lang="en-US" dirty="0"/>
                      <a:t>45%</a:t>
                    </a:r>
                  </a:p>
                  <a:p>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B98-4C42-83BF-7FE371A271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Sheet1!$L$16:$M$16</c:f>
              <c:strCache>
                <c:ptCount val="2"/>
                <c:pt idx="0">
                  <c:v>Male</c:v>
                </c:pt>
                <c:pt idx="1">
                  <c:v>Female</c:v>
                </c:pt>
              </c:strCache>
            </c:strRef>
          </c:cat>
          <c:val>
            <c:numRef>
              <c:f>Sheet1!$L$17:$M$17</c:f>
              <c:numCache>
                <c:formatCode>0%</c:formatCode>
                <c:ptCount val="2"/>
                <c:pt idx="0">
                  <c:v>0.55000000000000004</c:v>
                </c:pt>
                <c:pt idx="1">
                  <c:v>0.45</c:v>
                </c:pt>
              </c:numCache>
            </c:numRef>
          </c:val>
          <c:extLst>
            <c:ext xmlns:c16="http://schemas.microsoft.com/office/drawing/2014/chart" uri="{C3380CC4-5D6E-409C-BE32-E72D297353CC}">
              <c16:uniqueId val="{00000004-6B98-4C42-83BF-7FE371A271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b="1">
          <a:latin typeface="Aptos" panose="020B00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27665265358779306"/>
          <c:y val="0.28758417975532824"/>
          <c:w val="0.48906757418034608"/>
          <c:h val="0.62975944549662921"/>
        </c:manualLayout>
      </c:layout>
      <c:pieChart>
        <c:varyColors val="1"/>
        <c:ser>
          <c:idx val="0"/>
          <c:order val="0"/>
          <c:tx>
            <c:strRef>
              <c:f>Sheet1!$K$20</c:f>
              <c:strCache>
                <c:ptCount val="1"/>
                <c:pt idx="0">
                  <c:v> Lower </c:v>
                </c:pt>
              </c:strCache>
            </c:strRef>
          </c:tx>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2C31-42DA-9A30-B25383D62F1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2C31-42DA-9A30-B25383D62F1E}"/>
              </c:ext>
            </c:extLst>
          </c:dPt>
          <c:dLbls>
            <c:dLbl>
              <c:idx val="0"/>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31-42DA-9A30-B25383D62F1E}"/>
                </c:ext>
              </c:extLst>
            </c:dLbl>
            <c:dLbl>
              <c:idx val="1"/>
              <c:tx>
                <c:rich>
                  <a:bodyPr/>
                  <a:lstStyle/>
                  <a:p>
                    <a:r>
                      <a:rPr lang="en-US" dirty="0"/>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31-42DA-9A30-B25383D62F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Sheet1!$L$19:$M$19</c:f>
              <c:strCache>
                <c:ptCount val="2"/>
                <c:pt idx="0">
                  <c:v>Male</c:v>
                </c:pt>
                <c:pt idx="1">
                  <c:v>Female</c:v>
                </c:pt>
              </c:strCache>
            </c:strRef>
          </c:cat>
          <c:val>
            <c:numRef>
              <c:f>Sheet1!$L$20:$M$20</c:f>
              <c:numCache>
                <c:formatCode>0%</c:formatCode>
                <c:ptCount val="2"/>
                <c:pt idx="0">
                  <c:v>0.43</c:v>
                </c:pt>
                <c:pt idx="1">
                  <c:v>0.56999999999999995</c:v>
                </c:pt>
              </c:numCache>
            </c:numRef>
          </c:val>
          <c:extLst>
            <c:ext xmlns:c16="http://schemas.microsoft.com/office/drawing/2014/chart" uri="{C3380CC4-5D6E-409C-BE32-E72D297353CC}">
              <c16:uniqueId val="{00000004-2C31-42DA-9A30-B25383D62F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b="1">
          <a:latin typeface="Aptos" panose="020B00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54825881105481"/>
          <c:y val="5.3985718864480543E-3"/>
          <c:w val="0.50824167002595411"/>
          <c:h val="0.93521713736262335"/>
        </c:manualLayout>
      </c:layout>
      <c:doughnutChart>
        <c:varyColors val="1"/>
        <c:ser>
          <c:idx val="0"/>
          <c:order val="0"/>
          <c:spPr>
            <a:solidFill>
              <a:schemeClr val="bg1">
                <a:lumMod val="50000"/>
              </a:schemeClr>
            </a:solidFill>
          </c:spPr>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BA9F-4CA2-B935-B88985C9376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BA9F-4CA2-B935-B88985C9376E}"/>
              </c:ext>
            </c:extLst>
          </c:dPt>
          <c:cat>
            <c:strRef>
              <c:f>Sheet1!$K$4:$K$5</c:f>
              <c:strCache>
                <c:ptCount val="2"/>
                <c:pt idx="0">
                  <c:v>Male</c:v>
                </c:pt>
                <c:pt idx="1">
                  <c:v>Female</c:v>
                </c:pt>
              </c:strCache>
            </c:strRef>
          </c:cat>
          <c:val>
            <c:numRef>
              <c:f>Sheet1!$L$4:$L$5</c:f>
              <c:numCache>
                <c:formatCode>0%</c:formatCode>
                <c:ptCount val="2"/>
                <c:pt idx="0">
                  <c:v>0.59</c:v>
                </c:pt>
                <c:pt idx="1">
                  <c:v>0.41</c:v>
                </c:pt>
              </c:numCache>
            </c:numRef>
          </c:val>
          <c:extLst>
            <c:ext xmlns:c16="http://schemas.microsoft.com/office/drawing/2014/chart" uri="{C3380CC4-5D6E-409C-BE32-E72D297353CC}">
              <c16:uniqueId val="{00000004-BA9F-4CA2-B935-B88985C9376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ptos" panose="020B00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0.40931</cdr:x>
      <cdr:y>0.22581</cdr:y>
    </cdr:from>
    <cdr:to>
      <cdr:x>0.62042</cdr:x>
      <cdr:y>0.77521</cdr:y>
    </cdr:to>
    <cdr:sp macro="" textlink="">
      <cdr:nvSpPr>
        <cdr:cNvPr id="2" name="TextBox 1">
          <a:extLst xmlns:a="http://schemas.openxmlformats.org/drawingml/2006/main">
            <a:ext uri="{FF2B5EF4-FFF2-40B4-BE49-F238E27FC236}">
              <a16:creationId xmlns:a16="http://schemas.microsoft.com/office/drawing/2014/main" id="{0B618EF2-6DF7-A696-E497-6F7D7415CF1A}"/>
            </a:ext>
          </a:extLst>
        </cdr:cNvPr>
        <cdr:cNvSpPr txBox="1"/>
      </cdr:nvSpPr>
      <cdr:spPr>
        <a:xfrm xmlns:a="http://schemas.openxmlformats.org/drawingml/2006/main">
          <a:off x="1771810" y="531223"/>
          <a:ext cx="913857" cy="1292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kern="1200" dirty="0">
              <a:latin typeface="Aptos" panose="020B0004020202020204" pitchFamily="34" charset="0"/>
            </a:rPr>
            <a:t>41% </a:t>
          </a:r>
        </a:p>
        <a:p xmlns:a="http://schemas.openxmlformats.org/drawingml/2006/main">
          <a:pPr algn="ctr"/>
          <a:r>
            <a:rPr lang="en-GB" sz="1600" b="1" kern="1200" dirty="0">
              <a:solidFill>
                <a:srgbClr val="C00000"/>
              </a:solidFill>
              <a:latin typeface="Aptos" panose="020B0004020202020204" pitchFamily="34" charset="0"/>
            </a:rPr>
            <a:t>Female</a:t>
          </a:r>
        </a:p>
        <a:p xmlns:a="http://schemas.openxmlformats.org/drawingml/2006/main">
          <a:pPr algn="ctr"/>
          <a:endParaRPr lang="en-GB" sz="1000" b="1" kern="1200" dirty="0">
            <a:latin typeface="Aptos" panose="020B0004020202020204" pitchFamily="34" charset="0"/>
          </a:endParaRPr>
        </a:p>
        <a:p xmlns:a="http://schemas.openxmlformats.org/drawingml/2006/main">
          <a:pPr algn="ctr"/>
          <a:r>
            <a:rPr lang="en-GB" sz="1600" b="1" kern="1200" dirty="0">
              <a:latin typeface="Aptos" panose="020B0004020202020204" pitchFamily="34" charset="0"/>
            </a:rPr>
            <a:t>59% </a:t>
          </a:r>
        </a:p>
        <a:p xmlns:a="http://schemas.openxmlformats.org/drawingml/2006/main">
          <a:pPr algn="ctr"/>
          <a:r>
            <a:rPr lang="en-GB" sz="1600" b="1" kern="1200" dirty="0">
              <a:solidFill>
                <a:schemeClr val="accent3">
                  <a:lumMod val="20000"/>
                  <a:lumOff val="80000"/>
                </a:schemeClr>
              </a:solidFill>
              <a:latin typeface="Aptos" panose="020B0004020202020204" pitchFamily="34" charset="0"/>
            </a:rPr>
            <a:t>Male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429746-9141-446A-BD0C-BC778BFA33A4}" type="datetimeFigureOut">
              <a:rPr lang="en-GB" smtClean="0"/>
              <a:t>02/04/2026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D7E604-51D8-4EDE-93D6-AEEB5B6E7DFB}" type="slidenum">
              <a:rPr lang="en-GB" smtClean="0"/>
              <a:t>‹#›</a:t>
            </a:fld>
            <a:endParaRPr lang="en-GB" dirty="0"/>
          </a:p>
        </p:txBody>
      </p:sp>
    </p:spTree>
    <p:extLst>
      <p:ext uri="{BB962C8B-B14F-4D97-AF65-F5344CB8AC3E}">
        <p14:creationId xmlns:p14="http://schemas.microsoft.com/office/powerpoint/2010/main" val="121446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6756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fld id="{97D87531-A9B3-46E8-A1E0-B9FFBE2570E0}" type="datetimeFigureOut">
              <a:rPr lang="en-GB" smtClean="0"/>
              <a:t>02/04/2026</a:t>
            </a:fld>
            <a:endParaRPr lang="en-GB" dirty="0"/>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p>
            <a:fld id="{12AF949C-8677-4C06-983D-829B8A714B00}" type="slidenum">
              <a:rPr lang="en-GB" smtClean="0"/>
              <a:t>‹#›</a:t>
            </a:fld>
            <a:endParaRPr lang="en-GB" dirty="0"/>
          </a:p>
        </p:txBody>
      </p:sp>
    </p:spTree>
    <p:extLst>
      <p:ext uri="{BB962C8B-B14F-4D97-AF65-F5344CB8AC3E}">
        <p14:creationId xmlns:p14="http://schemas.microsoft.com/office/powerpoint/2010/main" val="17364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32"/>
            <a:ext cx="10972800" cy="763133"/>
          </a:xfrm>
          <a:prstGeom prst="rect">
            <a:avLst/>
          </a:prstGeom>
        </p:spPr>
        <p:txBody>
          <a:bodyPr>
            <a:normAutofit/>
          </a:bodyPr>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677333" y="939801"/>
            <a:ext cx="10972800" cy="484414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70979178-D7C7-D246-84D6-CBD399CC518D}" type="datetimeFigureOut">
              <a:rPr lang="en-US" smtClean="0">
                <a:solidFill>
                  <a:prstClr val="black">
                    <a:tint val="75000"/>
                  </a:prstClr>
                </a:solidFill>
              </a:rPr>
              <a:pPr/>
              <a:t>4/2/2026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606CB549-A256-8F43-8CA2-E8660F531E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44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_Headlin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C7AC696-D35F-9A4B-AD5F-82BA74D0129E}"/>
              </a:ext>
            </a:extLst>
          </p:cNvPr>
          <p:cNvSpPr>
            <a:spLocks noGrp="1"/>
          </p:cNvSpPr>
          <p:nvPr>
            <p:ph type="title" hasCustomPrompt="1"/>
          </p:nvPr>
        </p:nvSpPr>
        <p:spPr>
          <a:xfrm>
            <a:off x="274661" y="604442"/>
            <a:ext cx="11643029" cy="404119"/>
          </a:xfrm>
          <a:prstGeom prst="rect">
            <a:avLst/>
          </a:prstGeom>
        </p:spPr>
        <p:txBody>
          <a:bodyPr vert="horz" lIns="0" tIns="0" rIns="0" bIns="0" rtlCol="0" anchor="t">
            <a:noAutofit/>
          </a:bodyPr>
          <a:lstStyle>
            <a:lvl1pPr>
              <a:defRPr sz="2000">
                <a:solidFill>
                  <a:schemeClr val="tx2"/>
                </a:solidFill>
              </a:defRPr>
            </a:lvl1pPr>
          </a:lstStyle>
          <a:p>
            <a:r>
              <a:rPr lang="en-GB"/>
              <a:t>HEADING RUNS HERE 20PT</a:t>
            </a:r>
          </a:p>
        </p:txBody>
      </p:sp>
      <p:sp>
        <p:nvSpPr>
          <p:cNvPr id="8" name="Text Placeholder 2">
            <a:extLst>
              <a:ext uri="{FF2B5EF4-FFF2-40B4-BE49-F238E27FC236}">
                <a16:creationId xmlns:a16="http://schemas.microsoft.com/office/drawing/2014/main" id="{EEBF29D4-D402-8741-B714-3829CC001095}"/>
              </a:ext>
            </a:extLst>
          </p:cNvPr>
          <p:cNvSpPr>
            <a:spLocks noGrp="1"/>
          </p:cNvSpPr>
          <p:nvPr>
            <p:ph type="body" sz="quarter" idx="17" hasCustomPrompt="1"/>
          </p:nvPr>
        </p:nvSpPr>
        <p:spPr>
          <a:xfrm>
            <a:off x="274313" y="1817135"/>
            <a:ext cx="11642719" cy="934936"/>
          </a:xfrm>
          <a:prstGeom prst="rect">
            <a:avLst/>
          </a:prstGeom>
        </p:spPr>
        <p:txBody>
          <a:bodyPr/>
          <a:lstStyle>
            <a:lvl1pPr>
              <a:defRPr/>
            </a:lvl1pPr>
          </a:lstStyle>
          <a:p>
            <a:pPr lvl="0"/>
            <a:r>
              <a:rPr lang="en-GB" noProof="0"/>
              <a:t>14pt body copy. This content holder can be used to place text </a:t>
            </a:r>
            <a:endParaRPr lang="en-US"/>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1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437" y="6640798"/>
            <a:ext cx="11353800" cy="217205"/>
          </a:xfrm>
          <a:prstGeom prst="rect">
            <a:avLst/>
          </a:prstGeom>
        </p:spPr>
        <p:txBody>
          <a:bodyPr vert="horz" lIns="91440" tIns="45720" rIns="91440" bIns="45720" rtlCol="0" anchor="ctr">
            <a:noAutofit/>
          </a:bodyPr>
          <a:lstStyle>
            <a:lvl1pPr algn="l">
              <a:defRPr sz="700">
                <a:solidFill>
                  <a:schemeClr val="bg1"/>
                </a:solidFill>
              </a:defRPr>
            </a:lvl1pPr>
          </a:lstStyle>
          <a:p>
            <a:r>
              <a:rPr lang="en-GB" dirty="0"/>
              <a:t>© IGD 2019</a:t>
            </a:r>
          </a:p>
        </p:txBody>
      </p:sp>
      <p:sp>
        <p:nvSpPr>
          <p:cNvPr id="3" name="Slide Number Placeholder 5"/>
          <p:cNvSpPr>
            <a:spLocks noGrp="1"/>
          </p:cNvSpPr>
          <p:nvPr>
            <p:ph type="sldNum" sz="quarter" idx="4"/>
          </p:nvPr>
        </p:nvSpPr>
        <p:spPr>
          <a:xfrm>
            <a:off x="11353800" y="6616461"/>
            <a:ext cx="838200" cy="241540"/>
          </a:xfrm>
          <a:prstGeom prst="rect">
            <a:avLst/>
          </a:prstGeom>
        </p:spPr>
        <p:txBody>
          <a:bodyPr vert="horz" lIns="91440" tIns="45720" rIns="91440" bIns="45720" rtlCol="0" anchor="ctr">
            <a:noAutofit/>
          </a:bodyPr>
          <a:lstStyle>
            <a:lvl1pPr algn="r">
              <a:defRPr sz="700">
                <a:solidFill>
                  <a:schemeClr val="bg1"/>
                </a:solidFill>
              </a:defRPr>
            </a:lvl1pPr>
          </a:lstStyle>
          <a:p>
            <a:r>
              <a:rPr lang="en-GB" dirty="0"/>
              <a:t>Page </a:t>
            </a:r>
            <a:fld id="{436D2334-1787-4962-A738-C8124BFA2823}" type="slidenum">
              <a:rPr lang="en-GB" smtClean="0"/>
              <a:pPr/>
              <a:t>‹#›</a:t>
            </a:fld>
            <a:endParaRPr lang="en-GB" dirty="0"/>
          </a:p>
        </p:txBody>
      </p:sp>
      <p:sp>
        <p:nvSpPr>
          <p:cNvPr id="4" name="Title Placeholder 1"/>
          <p:cNvSpPr>
            <a:spLocks noGrp="1"/>
          </p:cNvSpPr>
          <p:nvPr>
            <p:ph type="title" hasCustomPrompt="1"/>
          </p:nvPr>
        </p:nvSpPr>
        <p:spPr>
          <a:xfrm>
            <a:off x="239349" y="180000"/>
            <a:ext cx="10515600" cy="990000"/>
          </a:xfrm>
          <a:prstGeom prst="rect">
            <a:avLst/>
          </a:prstGeom>
        </p:spPr>
        <p:txBody>
          <a:bodyPr vert="horz" lIns="91440" tIns="45720" rIns="91440" bIns="45720" rtlCol="0" anchor="ctr">
            <a:normAutofit/>
          </a:bodyPr>
          <a:lstStyle>
            <a:lvl1pPr>
              <a:defRPr/>
            </a:lvl1pPr>
          </a:lstStyle>
          <a:p>
            <a:r>
              <a:rPr lang="en-US" dirty="0"/>
              <a:t>Delete if not wanted</a:t>
            </a:r>
          </a:p>
        </p:txBody>
      </p:sp>
    </p:spTree>
    <p:extLst>
      <p:ext uri="{BB962C8B-B14F-4D97-AF65-F5344CB8AC3E}">
        <p14:creationId xmlns:p14="http://schemas.microsoft.com/office/powerpoint/2010/main" val="393113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4" name="Text Placeholder 12"/>
          <p:cNvSpPr>
            <a:spLocks noGrp="1"/>
          </p:cNvSpPr>
          <p:nvPr>
            <p:ph type="body" sz="quarter" idx="13"/>
          </p:nvPr>
        </p:nvSpPr>
        <p:spPr>
          <a:xfrm>
            <a:off x="431373" y="1700810"/>
            <a:ext cx="11328829" cy="4128459"/>
          </a:xfrm>
          <a:prstGeom prst="rect">
            <a:avLst/>
          </a:prstGeom>
        </p:spPr>
        <p:txBody>
          <a:bodyPr>
            <a:noAutofit/>
          </a:bodyPr>
          <a:lstStyle>
            <a:lvl1pPr marL="228576" indent="-228576" algn="l">
              <a:buFontTx/>
              <a:buBlip>
                <a:blip r:embed="rId2"/>
              </a:buBlip>
              <a:defRPr sz="2133" baseline="0">
                <a:solidFill>
                  <a:schemeClr val="tx1"/>
                </a:solidFill>
                <a:latin typeface="Trebuchet MS" panose="020B0603020202020204" pitchFamily="34" charset="0"/>
              </a:defRPr>
            </a:lvl1pPr>
            <a:lvl2pPr marL="990495" indent="-380960">
              <a:buClr>
                <a:schemeClr val="accent1"/>
              </a:buClr>
              <a:buFont typeface="Arial" panose="020B0604020202020204" pitchFamily="34" charset="0"/>
              <a:buChar char="•"/>
              <a:defRPr sz="2133">
                <a:latin typeface="Trebuchet MS" panose="020B0603020202020204" pitchFamily="34" charset="0"/>
              </a:defRPr>
            </a:lvl2pPr>
            <a:lvl3pPr>
              <a:buClr>
                <a:schemeClr val="accent2"/>
              </a:buClr>
              <a:defRPr sz="2133"/>
            </a:lvl3pPr>
            <a:lvl4pPr>
              <a:buClr>
                <a:schemeClr val="accent3"/>
              </a:buClr>
              <a:defRPr sz="2133"/>
            </a:lvl4pPr>
          </a:lstStyle>
          <a:p>
            <a:pPr lvl="0"/>
            <a:endParaRPr lang="en-GB" dirty="0"/>
          </a:p>
          <a:p>
            <a:pPr lvl="1"/>
            <a:endParaRPr lang="en-GB" dirty="0"/>
          </a:p>
          <a:p>
            <a:pPr lvl="2"/>
            <a:endParaRPr lang="en-GB" dirty="0"/>
          </a:p>
          <a:p>
            <a:pPr lvl="3"/>
            <a:endParaRPr lang="en-GB" dirty="0"/>
          </a:p>
          <a:p>
            <a:pPr lvl="0"/>
            <a:endParaRPr lang="en-GB" dirty="0"/>
          </a:p>
        </p:txBody>
      </p:sp>
      <p:sp>
        <p:nvSpPr>
          <p:cNvPr id="9" name="Slide Number Placeholder 4"/>
          <p:cNvSpPr txBox="1">
            <a:spLocks/>
          </p:cNvSpPr>
          <p:nvPr userDrawn="1"/>
        </p:nvSpPr>
        <p:spPr>
          <a:xfrm>
            <a:off x="8945860" y="6304725"/>
            <a:ext cx="2844800" cy="366183"/>
          </a:xfrm>
          <a:prstGeom prst="rect">
            <a:avLst/>
          </a:prstGeom>
        </p:spPr>
        <p:txBody>
          <a:bodyPr vert="horz" lIns="121920" tIns="60960" rIns="121920" bIns="60960" rtlCol="0" anchor="ctr"/>
          <a:lstStyle>
            <a:defPPr>
              <a:defRPr lang="en-US"/>
            </a:defPPr>
            <a:lvl1pPr marL="0" algn="ctr" defTabSz="914400" rtl="0" eaLnBrk="1" latinLnBrk="0" hangingPunct="1">
              <a:defRPr sz="800" b="1" kern="1200">
                <a:solidFill>
                  <a:schemeClr val="tx1"/>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49733B5-006E-4497-99FE-A0F6FCEED9D0}" type="slidenum">
              <a:rPr lang="en-GB" sz="1067" smtClean="0"/>
              <a:pPr algn="r"/>
              <a:t>‹#›</a:t>
            </a:fld>
            <a:endParaRPr lang="en-GB" sz="1067" dirty="0"/>
          </a:p>
        </p:txBody>
      </p:sp>
      <p:grpSp>
        <p:nvGrpSpPr>
          <p:cNvPr id="7" name="Group 6"/>
          <p:cNvGrpSpPr/>
          <p:nvPr userDrawn="1"/>
        </p:nvGrpSpPr>
        <p:grpSpPr>
          <a:xfrm>
            <a:off x="0" y="1110622"/>
            <a:ext cx="12192000" cy="355207"/>
            <a:chOff x="0" y="798017"/>
            <a:chExt cx="9144000" cy="0"/>
          </a:xfrm>
        </p:grpSpPr>
        <p:cxnSp>
          <p:nvCxnSpPr>
            <p:cNvPr id="8" name="Straight Connector 7"/>
            <p:cNvCxnSpPr/>
            <p:nvPr/>
          </p:nvCxnSpPr>
          <p:spPr>
            <a:xfrm>
              <a:off x="0" y="798017"/>
              <a:ext cx="22926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2674" y="798017"/>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6639" y="798017"/>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798017"/>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 name="Text Placeholder 10"/>
          <p:cNvSpPr>
            <a:spLocks noGrp="1"/>
          </p:cNvSpPr>
          <p:nvPr>
            <p:ph type="body" sz="quarter" idx="10" hasCustomPrompt="1"/>
          </p:nvPr>
        </p:nvSpPr>
        <p:spPr>
          <a:xfrm>
            <a:off x="86469" y="222551"/>
            <a:ext cx="11673732" cy="780481"/>
          </a:xfrm>
          <a:prstGeom prst="rect">
            <a:avLst/>
          </a:prstGeom>
        </p:spPr>
        <p:txBody>
          <a:bodyPr anchor="ctr">
            <a:noAutofit/>
          </a:bodyPr>
          <a:lstStyle>
            <a:lvl1pPr marL="0" indent="0" algn="l">
              <a:buFont typeface="Arial" panose="020B0604020202020204" pitchFamily="34" charset="0"/>
              <a:buNone/>
              <a:defRPr sz="2400" b="1">
                <a:solidFill>
                  <a:schemeClr val="tx1"/>
                </a:solidFill>
                <a:latin typeface="Trebuchet MS" panose="020B0603020202020204" pitchFamily="34" charset="0"/>
              </a:defRPr>
            </a:lvl1pPr>
            <a:lvl2pPr>
              <a:defRPr sz="3733">
                <a:latin typeface="Trebuchet MS" panose="020B0603020202020204" pitchFamily="34" charset="0"/>
              </a:defRPr>
            </a:lvl2pPr>
            <a:lvl3pPr>
              <a:defRPr sz="3733">
                <a:latin typeface="Trebuchet MS" panose="020B0603020202020204" pitchFamily="34" charset="0"/>
              </a:defRPr>
            </a:lvl3pPr>
            <a:lvl4pPr>
              <a:defRPr sz="3733">
                <a:latin typeface="Trebuchet MS" panose="020B0603020202020204" pitchFamily="34" charset="0"/>
              </a:defRPr>
            </a:lvl4pPr>
            <a:lvl5pPr>
              <a:defRPr sz="3733">
                <a:latin typeface="Trebuchet MS" panose="020B0603020202020204" pitchFamily="34" charset="0"/>
              </a:defRPr>
            </a:lvl5pPr>
          </a:lstStyle>
          <a:p>
            <a:pPr lvl="0"/>
            <a:r>
              <a:rPr lang="en-US" dirty="0"/>
              <a:t>TITLE FONT TREBUCHET</a:t>
            </a:r>
          </a:p>
          <a:p>
            <a:pPr lvl="0"/>
            <a:r>
              <a:rPr lang="en-US" dirty="0"/>
              <a:t>SIZE 24 FONT</a:t>
            </a:r>
          </a:p>
        </p:txBody>
      </p:sp>
    </p:spTree>
    <p:extLst>
      <p:ext uri="{BB962C8B-B14F-4D97-AF65-F5344CB8AC3E}">
        <p14:creationId xmlns:p14="http://schemas.microsoft.com/office/powerpoint/2010/main" val="4279665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65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4" name="Holder 4"/>
          <p:cNvSpPr>
            <a:spLocks noGrp="1"/>
          </p:cNvSpPr>
          <p:nvPr>
            <p:ph type="sldNum" sz="quarter" idx="7"/>
          </p:nvPr>
        </p:nvSpPr>
        <p:spPr/>
        <p:txBody>
          <a:bodyPr lIns="0" tIns="0" rIns="0" bIns="0"/>
          <a:lstStyle>
            <a:lvl1pPr>
              <a:defRPr sz="1088" b="1" i="0">
                <a:solidFill>
                  <a:srgbClr val="1D21AA"/>
                </a:solidFill>
                <a:latin typeface="DIN Condensed"/>
                <a:cs typeface="DIN Condensed"/>
              </a:defRPr>
            </a:lvl1pPr>
          </a:lstStyle>
          <a:p>
            <a:pPr marL="34548">
              <a:lnSpc>
                <a:spcPts val="1083"/>
              </a:lnSpc>
            </a:pPr>
            <a:fld id="{81D60167-4931-47E6-BA6A-407CBD079E47}" type="slidenum">
              <a:rPr lang="en-GB" smtClean="0"/>
              <a:pPr marL="34548">
                <a:lnSpc>
                  <a:spcPts val="1083"/>
                </a:lnSpc>
              </a:pPr>
              <a:t>‹#›</a:t>
            </a:fld>
            <a:endParaRPr lang="en-GB" dirty="0"/>
          </a:p>
        </p:txBody>
      </p:sp>
    </p:spTree>
    <p:extLst>
      <p:ext uri="{BB962C8B-B14F-4D97-AF65-F5344CB8AC3E}">
        <p14:creationId xmlns:p14="http://schemas.microsoft.com/office/powerpoint/2010/main" val="88001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73E4-F1F8-3CA1-EF72-FB287090B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9FBDD4-885A-B186-55DF-AFAAD8AACDA9}"/>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631242-8346-7073-A05B-08CDE64F6CC4}"/>
              </a:ext>
            </a:extLst>
          </p:cNvPr>
          <p:cNvSpPr>
            <a:spLocks noGrp="1"/>
          </p:cNvSpPr>
          <p:nvPr>
            <p:ph type="dt" sz="half" idx="10"/>
          </p:nvPr>
        </p:nvSpPr>
        <p:spPr/>
        <p:txBody>
          <a:bodyPr/>
          <a:lstStyle/>
          <a:p>
            <a:fld id="{1AFD9567-9F54-4214-BB02-9CB558CBB094}" type="datetimeFigureOut">
              <a:rPr lang="en-GB" smtClean="0"/>
              <a:t>02/04/2026</a:t>
            </a:fld>
            <a:endParaRPr lang="en-GB"/>
          </a:p>
        </p:txBody>
      </p:sp>
      <p:sp>
        <p:nvSpPr>
          <p:cNvPr id="5" name="Footer Placeholder 4">
            <a:extLst>
              <a:ext uri="{FF2B5EF4-FFF2-40B4-BE49-F238E27FC236}">
                <a16:creationId xmlns:a16="http://schemas.microsoft.com/office/drawing/2014/main" id="{ABB0F4B7-A0EE-F680-19BD-0BE649A634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447AB-5C4D-8FD3-1102-05D2CAC23788}"/>
              </a:ext>
            </a:extLst>
          </p:cNvPr>
          <p:cNvSpPr>
            <a:spLocks noGrp="1"/>
          </p:cNvSpPr>
          <p:nvPr>
            <p:ph type="sldNum" sz="quarter" idx="12"/>
          </p:nvPr>
        </p:nvSpPr>
        <p:spPr/>
        <p:txBody>
          <a:bodyPr/>
          <a:lstStyle/>
          <a:p>
            <a:fld id="{3ED447C2-7008-4980-BA52-C1DD62BCDBA1}" type="slidenum">
              <a:rPr lang="en-GB" smtClean="0"/>
              <a:t>‹#›</a:t>
            </a:fld>
            <a:endParaRPr lang="en-GB"/>
          </a:p>
        </p:txBody>
      </p:sp>
    </p:spTree>
    <p:extLst>
      <p:ext uri="{BB962C8B-B14F-4D97-AF65-F5344CB8AC3E}">
        <p14:creationId xmlns:p14="http://schemas.microsoft.com/office/powerpoint/2010/main" val="800095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py 1">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4648FED4-908F-C74E-A1E4-843627B2FA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74"/>
            <a:ext cx="12192000" cy="6850383"/>
          </a:xfrm>
          <a:prstGeom prst="rect">
            <a:avLst/>
          </a:prstGeom>
        </p:spPr>
      </p:pic>
      <p:sp>
        <p:nvSpPr>
          <p:cNvPr id="21" name="Text Placeholder 20">
            <a:extLst>
              <a:ext uri="{FF2B5EF4-FFF2-40B4-BE49-F238E27FC236}">
                <a16:creationId xmlns:a16="http://schemas.microsoft.com/office/drawing/2014/main" id="{D3D59580-775F-7647-93B1-47E7EE5A3D26}"/>
              </a:ext>
            </a:extLst>
          </p:cNvPr>
          <p:cNvSpPr>
            <a:spLocks noGrp="1"/>
          </p:cNvSpPr>
          <p:nvPr>
            <p:ph type="body" sz="quarter" idx="12" hasCustomPrompt="1"/>
          </p:nvPr>
        </p:nvSpPr>
        <p:spPr>
          <a:xfrm>
            <a:off x="627700" y="2405078"/>
            <a:ext cx="11014236" cy="382541"/>
          </a:xfrm>
          <a:prstGeom prst="rect">
            <a:avLst/>
          </a:prstGeom>
        </p:spPr>
        <p:txBody>
          <a:bodyPr anchor="ctr"/>
          <a:lstStyle>
            <a:lvl1pPr>
              <a:defRPr sz="2486" b="1" i="0">
                <a:solidFill>
                  <a:srgbClr val="1F4A86"/>
                </a:solidFill>
                <a:latin typeface="Corbel" panose="020B0503020204020204" pitchFamily="34" charset="0"/>
                <a:ea typeface="Corbel" panose="020B0503020204020204" pitchFamily="34" charset="0"/>
                <a:cs typeface="Corbel" panose="020B0503020204020204" pitchFamily="34" charset="0"/>
              </a:defRPr>
            </a:lvl1pPr>
          </a:lstStyle>
          <a:p>
            <a:pPr lvl="0"/>
            <a:r>
              <a:rPr lang="en-US" dirty="0"/>
              <a:t>Sub-Heading</a:t>
            </a:r>
          </a:p>
        </p:txBody>
      </p:sp>
      <p:sp>
        <p:nvSpPr>
          <p:cNvPr id="19" name="Holder 2">
            <a:extLst>
              <a:ext uri="{FF2B5EF4-FFF2-40B4-BE49-F238E27FC236}">
                <a16:creationId xmlns:a16="http://schemas.microsoft.com/office/drawing/2014/main" id="{230A275B-9678-5448-A73B-8A2396286975}"/>
              </a:ext>
            </a:extLst>
          </p:cNvPr>
          <p:cNvSpPr>
            <a:spLocks noGrp="1"/>
          </p:cNvSpPr>
          <p:nvPr>
            <p:ph type="title" hasCustomPrompt="1"/>
          </p:nvPr>
        </p:nvSpPr>
        <p:spPr>
          <a:xfrm>
            <a:off x="627299" y="527913"/>
            <a:ext cx="11014236" cy="559833"/>
          </a:xfrm>
          <a:prstGeom prst="rect">
            <a:avLst/>
          </a:prstGeom>
        </p:spPr>
        <p:txBody>
          <a:bodyPr lIns="0" tIns="0" rIns="0" bIns="0"/>
          <a:lstStyle>
            <a:lvl1pPr>
              <a:defRPr sz="3638" b="1" i="0" u="none">
                <a:solidFill>
                  <a:srgbClr val="1F4A86"/>
                </a:solidFill>
                <a:latin typeface="Corbel" panose="020B0503020204020204" pitchFamily="34" charset="0"/>
                <a:ea typeface="Corbel" panose="020B0503020204020204" pitchFamily="34" charset="0"/>
                <a:cs typeface="Corbel" panose="020B0503020204020204" pitchFamily="34" charset="0"/>
              </a:defRPr>
            </a:lvl1pPr>
          </a:lstStyle>
          <a:p>
            <a:r>
              <a:rPr lang="en-GB" dirty="0"/>
              <a:t>Heading</a:t>
            </a:r>
            <a:endParaRPr dirty="0"/>
          </a:p>
        </p:txBody>
      </p:sp>
      <p:sp>
        <p:nvSpPr>
          <p:cNvPr id="23" name="Text Placeholder 22">
            <a:extLst>
              <a:ext uri="{FF2B5EF4-FFF2-40B4-BE49-F238E27FC236}">
                <a16:creationId xmlns:a16="http://schemas.microsoft.com/office/drawing/2014/main" id="{630B2829-E1E1-6E42-8553-223C5B54431D}"/>
              </a:ext>
            </a:extLst>
          </p:cNvPr>
          <p:cNvSpPr>
            <a:spLocks noGrp="1"/>
          </p:cNvSpPr>
          <p:nvPr>
            <p:ph type="body" sz="quarter" idx="13" hasCustomPrompt="1"/>
          </p:nvPr>
        </p:nvSpPr>
        <p:spPr>
          <a:xfrm>
            <a:off x="627700" y="3077920"/>
            <a:ext cx="11014236" cy="228652"/>
          </a:xfrm>
          <a:prstGeom prst="rect">
            <a:avLst/>
          </a:prstGeom>
        </p:spPr>
        <p:txBody>
          <a:bodyPr/>
          <a:lstStyle>
            <a:lvl1pPr>
              <a:defRPr sz="1486" b="1" i="0">
                <a:latin typeface="Corbel" panose="020B0503020204020204" pitchFamily="34" charset="0"/>
                <a:ea typeface="Corbel" panose="020B0503020204020204" pitchFamily="34" charset="0"/>
                <a:cs typeface="Corbel" panose="020B0503020204020204" pitchFamily="34" charset="0"/>
              </a:defRPr>
            </a:lvl1pPr>
          </a:lstStyle>
          <a:p>
            <a:pPr lvl="0"/>
            <a:r>
              <a:rPr lang="en-US" dirty="0"/>
              <a:t>Insert copy here</a:t>
            </a:r>
          </a:p>
        </p:txBody>
      </p:sp>
      <p:sp>
        <p:nvSpPr>
          <p:cNvPr id="14" name="Slide Number Placeholder 2">
            <a:extLst>
              <a:ext uri="{FF2B5EF4-FFF2-40B4-BE49-F238E27FC236}">
                <a16:creationId xmlns:a16="http://schemas.microsoft.com/office/drawing/2014/main" id="{9BE8C8B2-03C1-3743-A8B9-40B0DE631052}"/>
              </a:ext>
            </a:extLst>
          </p:cNvPr>
          <p:cNvSpPr>
            <a:spLocks noGrp="1"/>
          </p:cNvSpPr>
          <p:nvPr>
            <p:ph type="sldNum" sz="quarter" idx="10"/>
          </p:nvPr>
        </p:nvSpPr>
        <p:spPr>
          <a:xfrm>
            <a:off x="279164" y="6579233"/>
            <a:ext cx="308766" cy="167418"/>
          </a:xfrm>
          <a:prstGeom prst="rect">
            <a:avLst/>
          </a:prstGeom>
        </p:spPr>
        <p:txBody>
          <a:bodyPr/>
          <a:lstStyle>
            <a:lvl1pPr>
              <a:defRPr b="1" i="0">
                <a:solidFill>
                  <a:schemeClr val="bg1"/>
                </a:solidFill>
                <a:latin typeface="Corbel" panose="020B0503020204020204" pitchFamily="34" charset="0"/>
                <a:ea typeface="Corbel" panose="020B0503020204020204" pitchFamily="34" charset="0"/>
                <a:cs typeface="Corbel" panose="020B0503020204020204" pitchFamily="34" charset="0"/>
              </a:defRPr>
            </a:lvl1pPr>
          </a:lstStyle>
          <a:p>
            <a:fld id="{B6F15528-21DE-4FAA-801E-634DDDAF4B2B}" type="slidenum">
              <a:rPr lang="en-GB" smtClean="0"/>
              <a:pPr/>
              <a:t>‹#›</a:t>
            </a:fld>
            <a:endParaRPr lang="en-GB" dirty="0"/>
          </a:p>
        </p:txBody>
      </p:sp>
      <p:sp>
        <p:nvSpPr>
          <p:cNvPr id="15" name="Date Placeholder 3">
            <a:extLst>
              <a:ext uri="{FF2B5EF4-FFF2-40B4-BE49-F238E27FC236}">
                <a16:creationId xmlns:a16="http://schemas.microsoft.com/office/drawing/2014/main" id="{37577100-1269-F44B-9BAB-3D1E153FE566}"/>
              </a:ext>
            </a:extLst>
          </p:cNvPr>
          <p:cNvSpPr>
            <a:spLocks noGrp="1"/>
          </p:cNvSpPr>
          <p:nvPr>
            <p:ph type="dt" sz="half" idx="11"/>
          </p:nvPr>
        </p:nvSpPr>
        <p:spPr>
          <a:xfrm>
            <a:off x="11117910" y="6579233"/>
            <a:ext cx="770876" cy="553998"/>
          </a:xfrm>
          <a:prstGeom prst="rect">
            <a:avLst/>
          </a:prstGeom>
        </p:spPr>
        <p:txBody>
          <a:bodyPr/>
          <a:lstStyle>
            <a:lvl1pPr algn="r">
              <a:defRPr b="1" i="0">
                <a:solidFill>
                  <a:schemeClr val="bg1"/>
                </a:solidFill>
                <a:latin typeface="Corbel" panose="020B0503020204020204" pitchFamily="34" charset="0"/>
                <a:ea typeface="Corbel" panose="020B0503020204020204" pitchFamily="34" charset="0"/>
                <a:cs typeface="Corbel" panose="020B0503020204020204" pitchFamily="34" charset="0"/>
              </a:defRPr>
            </a:lvl1pPr>
          </a:lstStyle>
          <a:p>
            <a:fld id="{1D8BD707-D9CF-40AE-B4C6-C98DA3205C09}" type="datetimeFigureOut">
              <a:rPr lang="en-US" smtClean="0"/>
              <a:pPr/>
              <a:t>4/2/2026</a:t>
            </a:fld>
            <a:endParaRPr lang="en-US" dirty="0"/>
          </a:p>
        </p:txBody>
      </p:sp>
      <p:sp>
        <p:nvSpPr>
          <p:cNvPr id="20" name="Text Placeholder 2"/>
          <p:cNvSpPr>
            <a:spLocks noGrp="1"/>
          </p:cNvSpPr>
          <p:nvPr>
            <p:ph type="body" sz="quarter" idx="14" hasCustomPrompt="1"/>
          </p:nvPr>
        </p:nvSpPr>
        <p:spPr>
          <a:xfrm>
            <a:off x="899800" y="6579550"/>
            <a:ext cx="2125706" cy="369332"/>
          </a:xfrm>
          <a:prstGeom prst="rect">
            <a:avLst/>
          </a:prstGeom>
        </p:spPr>
        <p:txBody>
          <a:bodyPr/>
          <a:lstStyle>
            <a:lvl1pPr>
              <a:defRPr b="1" i="0" baseline="0">
                <a:solidFill>
                  <a:schemeClr val="bg1"/>
                </a:solidFill>
                <a:latin typeface="Corbel" panose="020B0503020204020204" pitchFamily="34" charset="0"/>
                <a:ea typeface="Corbel" panose="020B0503020204020204" pitchFamily="34" charset="0"/>
                <a:cs typeface="Corbel" panose="020B0503020204020204" pitchFamily="34" charset="0"/>
              </a:defRPr>
            </a:lvl1pPr>
          </a:lstStyle>
          <a:p>
            <a:pPr lvl="0"/>
            <a:r>
              <a:rPr lang="en-US" dirty="0"/>
              <a:t>Insert title here</a:t>
            </a:r>
          </a:p>
        </p:txBody>
      </p:sp>
    </p:spTree>
    <p:extLst>
      <p:ext uri="{BB962C8B-B14F-4D97-AF65-F5344CB8AC3E}">
        <p14:creationId xmlns:p14="http://schemas.microsoft.com/office/powerpoint/2010/main" val="312734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90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167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172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8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62010" y="2237172"/>
            <a:ext cx="10321770" cy="829321"/>
          </a:xfrm>
        </p:spPr>
        <p:txBody>
          <a:bodyPr anchor="b">
            <a:normAutofit/>
          </a:bodyPr>
          <a:lstStyle>
            <a:lvl1pPr algn="ctr">
              <a:defRPr sz="4000">
                <a:latin typeface="+mj-lt"/>
                <a:ea typeface="+mj-ea"/>
              </a:defRPr>
            </a:lvl1pPr>
          </a:lstStyle>
          <a:p>
            <a:r>
              <a:rPr kumimoji="1" lang="en-US" altLang="ja-JP" dirty="0"/>
              <a:t>Title</a:t>
            </a:r>
            <a:r>
              <a:rPr kumimoji="1" lang="ja-JP" altLang="en-US" dirty="0"/>
              <a:t>｜</a:t>
            </a:r>
            <a:r>
              <a:rPr kumimoji="1" lang="en-US" altLang="ja-JP" dirty="0"/>
              <a:t>40pt</a:t>
            </a:r>
            <a:endParaRPr kumimoji="1" lang="ja-JP" altLang="en-US" dirty="0"/>
          </a:p>
        </p:txBody>
      </p:sp>
      <p:sp>
        <p:nvSpPr>
          <p:cNvPr id="4" name="日付プレースホルダー 3"/>
          <p:cNvSpPr>
            <a:spLocks noGrp="1"/>
          </p:cNvSpPr>
          <p:nvPr>
            <p:ph type="dt" sz="half" idx="10"/>
          </p:nvPr>
        </p:nvSpPr>
        <p:spPr/>
        <p:txBody>
          <a:bodyPr/>
          <a:lstStyle/>
          <a:p>
            <a:fld id="{84C0231D-4DEA-46B1-8FB0-E46172CF6805}" type="datetime1">
              <a:rPr kumimoji="1" lang="ja-JP" altLang="en-US" smtClean="0"/>
              <a:t>2026/4/2</a:t>
            </a:fld>
            <a:endParaRPr kumimoji="1" lang="ja-JP" altLang="en-US"/>
          </a:p>
        </p:txBody>
      </p:sp>
      <p:cxnSp>
        <p:nvCxnSpPr>
          <p:cNvPr id="7" name="直線コネクタ 6"/>
          <p:cNvCxnSpPr/>
          <p:nvPr/>
        </p:nvCxnSpPr>
        <p:spPr>
          <a:xfrm>
            <a:off x="0" y="331541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387" y="5625548"/>
            <a:ext cx="1147226" cy="335759"/>
          </a:xfrm>
          <a:prstGeom prst="rect">
            <a:avLst/>
          </a:prstGeom>
        </p:spPr>
      </p:pic>
      <p:sp>
        <p:nvSpPr>
          <p:cNvPr id="9" name="正方形/長方形 8"/>
          <p:cNvSpPr/>
          <p:nvPr/>
        </p:nvSpPr>
        <p:spPr>
          <a:xfrm>
            <a:off x="11422344" y="6509861"/>
            <a:ext cx="700833" cy="246221"/>
          </a:xfrm>
          <a:prstGeom prst="rect">
            <a:avLst/>
          </a:prstGeom>
        </p:spPr>
        <p:txBody>
          <a:bodyPr wrap="none">
            <a:spAutoFit/>
          </a:bodyPr>
          <a:lstStyle/>
          <a:p>
            <a:pPr algn="r" eaLnBrk="1" hangingPunct="1">
              <a:spcBef>
                <a:spcPct val="0"/>
              </a:spcBef>
              <a:buClrTx/>
              <a:buFontTx/>
              <a:buNone/>
            </a:pPr>
            <a:r>
              <a:rPr lang="en-US" altLang="ja-JP" sz="1000" b="0" dirty="0">
                <a:solidFill>
                  <a:srgbClr val="898989"/>
                </a:solidFill>
                <a:latin typeface="Bahnschrift Light" panose="020B0502040204020203" pitchFamily="34" charset="0"/>
                <a:ea typeface="+mj-ea"/>
                <a:cs typeface="Calibri" panose="020F0502020204030204" pitchFamily="34" charset="0"/>
              </a:rPr>
              <a:t>© </a:t>
            </a:r>
            <a:r>
              <a:rPr lang="en-US" altLang="ja-JP" sz="1000" b="0" dirty="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dirty="0">
              <a:solidFill>
                <a:srgbClr val="898989"/>
              </a:solidFill>
              <a:latin typeface="+mn-lt"/>
              <a:ea typeface="+mj-ea"/>
              <a:cs typeface="Calibri" panose="020F0502020204030204" pitchFamily="34" charset="0"/>
            </a:endParaRPr>
          </a:p>
        </p:txBody>
      </p:sp>
      <p:cxnSp>
        <p:nvCxnSpPr>
          <p:cNvPr id="10" name="直線コネクタ 9"/>
          <p:cNvCxnSpPr/>
          <p:nvPr userDrawn="1"/>
        </p:nvCxnSpPr>
        <p:spPr>
          <a:xfrm>
            <a:off x="0" y="331541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247" y="5625548"/>
            <a:ext cx="1147226" cy="335758"/>
          </a:xfrm>
          <a:prstGeom prst="rect">
            <a:avLst/>
          </a:prstGeom>
        </p:spPr>
      </p:pic>
      <p:sp>
        <p:nvSpPr>
          <p:cNvPr id="14" name="コンテンツ プレースホルダー 13"/>
          <p:cNvSpPr>
            <a:spLocks noGrp="1"/>
          </p:cNvSpPr>
          <p:nvPr>
            <p:ph sz="quarter" idx="11" hasCustomPrompt="1"/>
          </p:nvPr>
        </p:nvSpPr>
        <p:spPr>
          <a:xfrm>
            <a:off x="962010" y="3541713"/>
            <a:ext cx="10321770" cy="546193"/>
          </a:xfrm>
        </p:spPr>
        <p:txBody>
          <a:bodyPr/>
          <a:lstStyle>
            <a:lvl1pPr marL="0" indent="0" algn="ctr">
              <a:buNone/>
              <a:defRPr/>
            </a:lvl1pPr>
          </a:lstStyle>
          <a:p>
            <a:r>
              <a:rPr kumimoji="1" lang="en-US" altLang="ja-JP" dirty="0"/>
              <a:t>NAME</a:t>
            </a:r>
          </a:p>
        </p:txBody>
      </p:sp>
      <p:sp>
        <p:nvSpPr>
          <p:cNvPr id="19" name="コンテンツ プレースホルダー 13"/>
          <p:cNvSpPr>
            <a:spLocks noGrp="1"/>
          </p:cNvSpPr>
          <p:nvPr>
            <p:ph sz="quarter" idx="12" hasCustomPrompt="1"/>
          </p:nvPr>
        </p:nvSpPr>
        <p:spPr>
          <a:xfrm>
            <a:off x="962010" y="4117524"/>
            <a:ext cx="10321770" cy="546193"/>
          </a:xfrm>
        </p:spPr>
        <p:txBody>
          <a:bodyPr/>
          <a:lstStyle>
            <a:lvl1pPr marL="0" indent="0" algn="ctr">
              <a:buNone/>
              <a:defRPr/>
            </a:lvl1pPr>
          </a:lstStyle>
          <a:p>
            <a:r>
              <a:rPr kumimoji="1" lang="en-US" altLang="ja-JP" dirty="0"/>
              <a:t>YYYY-MM-DD</a:t>
            </a:r>
          </a:p>
        </p:txBody>
      </p:sp>
    </p:spTree>
    <p:extLst>
      <p:ext uri="{BB962C8B-B14F-4D97-AF65-F5344CB8AC3E}">
        <p14:creationId xmlns:p14="http://schemas.microsoft.com/office/powerpoint/2010/main" val="4035477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60F7E178-F8CB-43A7-984F-76E7F45BE20F}" type="datetime1">
              <a:rPr kumimoji="1" lang="ja-JP" altLang="en-US" smtClean="0"/>
              <a:t>2026/4/2</a:t>
            </a:fld>
            <a:endParaRPr kumimoji="1" lang="ja-JP" altLang="en-US"/>
          </a:p>
        </p:txBody>
      </p:sp>
      <p:cxnSp>
        <p:nvCxnSpPr>
          <p:cNvPr id="7" name="直線コネクタ 6"/>
          <p:cNvCxnSpPr/>
          <p:nvPr/>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dirty="0"/>
          </a:p>
        </p:txBody>
      </p:sp>
      <p:sp>
        <p:nvSpPr>
          <p:cNvPr id="12" name="テキスト プレースホルダー 11"/>
          <p:cNvSpPr>
            <a:spLocks noGrp="1"/>
          </p:cNvSpPr>
          <p:nvPr>
            <p:ph type="body" sz="quarter" idx="11" hasCustomPrompt="1"/>
          </p:nvPr>
        </p:nvSpPr>
        <p:spPr>
          <a:xfrm>
            <a:off x="838200" y="1075631"/>
            <a:ext cx="10517188" cy="3773488"/>
          </a:xfrm>
        </p:spPr>
        <p:txBody>
          <a:bodyPr/>
          <a:lstStyle>
            <a:lvl1pPr marL="0" indent="0">
              <a:buNone/>
              <a:defRPr/>
            </a:lvl1pPr>
            <a:lvl2pPr marL="457200" indent="0">
              <a:buNone/>
              <a:defRPr/>
            </a:lvl2pPr>
            <a:lvl3pPr marL="914400" indent="0">
              <a:buNone/>
              <a:defRPr/>
            </a:lvl3pPr>
            <a:lvl4pPr marL="1371600" indent="0">
              <a:buNone/>
              <a:defRPr b="0"/>
            </a:lvl4pPr>
            <a:lvl5pPr marL="1828800" indent="0">
              <a:buNone/>
              <a:defRPr b="0"/>
            </a:lvl5pPr>
          </a:lstStyle>
          <a:p>
            <a:pPr lvl="0"/>
            <a:r>
              <a:rPr kumimoji="1" lang="en-US" altLang="ja-JP" dirty="0"/>
              <a:t>Insert Text</a:t>
            </a:r>
            <a:endParaRPr kumimoji="1" lang="ja-JP" altLang="en-US"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0" name="タイトル 19"/>
          <p:cNvSpPr>
            <a:spLocks noGrp="1"/>
          </p:cNvSpPr>
          <p:nvPr>
            <p:ph type="title" hasCustomPrompt="1"/>
          </p:nvPr>
        </p:nvSpPr>
        <p:spPr>
          <a:xfrm>
            <a:off x="533648" y="178314"/>
            <a:ext cx="10412413" cy="561467"/>
          </a:xfrm>
        </p:spPr>
        <p:txBody>
          <a:bodyPr/>
          <a:lstStyle>
            <a:lvl1pPr>
              <a:defRPr baseline="0">
                <a:latin typeface="+mj-lt"/>
              </a:defRPr>
            </a:lvl1pPr>
          </a:lstStyle>
          <a:p>
            <a:pPr lvl="0"/>
            <a:r>
              <a:rPr kumimoji="1" lang="en-US" altLang="ja-JP" dirty="0"/>
              <a:t>Header</a:t>
            </a:r>
            <a:r>
              <a:rPr kumimoji="1" lang="ja-JP" altLang="en-US" dirty="0"/>
              <a:t>｜</a:t>
            </a:r>
            <a:r>
              <a:rPr kumimoji="1" lang="en-US" altLang="ja-JP" dirty="0"/>
              <a:t>28pt</a:t>
            </a:r>
            <a:endParaRPr kumimoji="1" lang="ja-JP" altLang="en-US" dirty="0"/>
          </a:p>
        </p:txBody>
      </p:sp>
      <p:sp>
        <p:nvSpPr>
          <p:cNvPr id="8" name="正方形/長方形 7"/>
          <p:cNvSpPr/>
          <p:nvPr/>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dirty="0">
                <a:solidFill>
                  <a:srgbClr val="898989"/>
                </a:solidFill>
                <a:latin typeface="Bahnschrift Light" panose="020B0502040204020203" pitchFamily="34" charset="0"/>
                <a:ea typeface="+mj-ea"/>
                <a:cs typeface="Calibri" panose="020F0502020204030204" pitchFamily="34" charset="0"/>
              </a:rPr>
              <a:t>© </a:t>
            </a:r>
            <a:r>
              <a:rPr lang="en-US" altLang="ja-JP" sz="1000" b="0" dirty="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dirty="0">
              <a:solidFill>
                <a:srgbClr val="898989"/>
              </a:solidFill>
              <a:latin typeface="+mn-lt"/>
              <a:ea typeface="+mj-ea"/>
              <a:cs typeface="Calibri" panose="020F0502020204030204" pitchFamily="34" charset="0"/>
            </a:endParaRPr>
          </a:p>
        </p:txBody>
      </p:sp>
      <p:cxnSp>
        <p:nvCxnSpPr>
          <p:cNvPr id="11" name="直線コネクタ 10"/>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701" y="266573"/>
            <a:ext cx="1052182" cy="392016"/>
          </a:xfrm>
          <a:prstGeom prst="rect">
            <a:avLst/>
          </a:prstGeom>
        </p:spPr>
      </p:pic>
    </p:spTree>
    <p:extLst>
      <p:ext uri="{BB962C8B-B14F-4D97-AF65-F5344CB8AC3E}">
        <p14:creationId xmlns:p14="http://schemas.microsoft.com/office/powerpoint/2010/main" val="3490242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6D331CD8-21D4-482D-B537-10201137C85D}" type="datetime1">
              <a:rPr kumimoji="1" lang="ja-JP" altLang="en-US" smtClean="0"/>
              <a:t>2026/4/2</a:t>
            </a:fld>
            <a:endParaRPr kumimoji="1" lang="ja-JP" altLang="en-US"/>
          </a:p>
        </p:txBody>
      </p:sp>
      <p:cxnSp>
        <p:nvCxnSpPr>
          <p:cNvPr id="6" name="直線コネクタ 5"/>
          <p:cNvCxnSpPr/>
          <p:nvPr/>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タイトル プレースホルダー 1"/>
          <p:cNvSpPr>
            <a:spLocks noGrp="1"/>
          </p:cNvSpPr>
          <p:nvPr>
            <p:ph type="title" hasCustomPrompt="1"/>
          </p:nvPr>
        </p:nvSpPr>
        <p:spPr>
          <a:xfrm>
            <a:off x="533648" y="187967"/>
            <a:ext cx="10412480" cy="561467"/>
          </a:xfrm>
          <a:prstGeom prst="rect">
            <a:avLst/>
          </a:prstGeom>
        </p:spPr>
        <p:txBody>
          <a:bodyPr vert="horz" lIns="91440" tIns="45720" rIns="91440" bIns="45720" rtlCol="0" anchor="ctr">
            <a:normAutofit/>
          </a:bodyPr>
          <a:lstStyle/>
          <a:p>
            <a:r>
              <a:rPr kumimoji="1" lang="en-US" altLang="ja-JP" dirty="0"/>
              <a:t>Header</a:t>
            </a:r>
            <a:r>
              <a:rPr kumimoji="1" lang="ja-JP" altLang="en-US" dirty="0"/>
              <a:t>｜</a:t>
            </a:r>
            <a:r>
              <a:rPr kumimoji="1" lang="en-US" altLang="ja-JP" dirty="0"/>
              <a:t>28pt</a:t>
            </a:r>
            <a:endParaRPr kumimoji="1" lang="ja-JP" altLang="en-US" dirty="0"/>
          </a:p>
        </p:txBody>
      </p:sp>
      <p:sp>
        <p:nvSpPr>
          <p:cNvPr id="8" name="テキスト ボックス 7"/>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dirty="0"/>
          </a:p>
        </p:txBody>
      </p:sp>
      <p:cxnSp>
        <p:nvCxnSpPr>
          <p:cNvPr id="10" name="直線コネクタ 9"/>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701" y="266573"/>
            <a:ext cx="1052182" cy="392016"/>
          </a:xfrm>
          <a:prstGeom prst="rect">
            <a:avLst/>
          </a:prstGeom>
        </p:spPr>
      </p:pic>
      <p:sp>
        <p:nvSpPr>
          <p:cNvPr id="11" name="正方形/長方形 10"/>
          <p:cNvSpPr/>
          <p:nvPr userDrawn="1"/>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dirty="0">
                <a:solidFill>
                  <a:srgbClr val="898989"/>
                </a:solidFill>
                <a:latin typeface="Bahnschrift Light" panose="020B0502040204020203" pitchFamily="34" charset="0"/>
                <a:ea typeface="+mj-ea"/>
                <a:cs typeface="Calibri" panose="020F0502020204030204" pitchFamily="34" charset="0"/>
              </a:rPr>
              <a:t>© </a:t>
            </a:r>
            <a:r>
              <a:rPr lang="en-US" altLang="ja-JP" sz="1000" b="0" dirty="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dirty="0">
              <a:solidFill>
                <a:srgbClr val="898989"/>
              </a:solidFill>
              <a:latin typeface="+mn-lt"/>
              <a:ea typeface="+mj-ea"/>
              <a:cs typeface="Calibri" panose="020F0502020204030204" pitchFamily="34" charset="0"/>
            </a:endParaRPr>
          </a:p>
        </p:txBody>
      </p:sp>
    </p:spTree>
    <p:extLst>
      <p:ext uri="{BB962C8B-B14F-4D97-AF65-F5344CB8AC3E}">
        <p14:creationId xmlns:p14="http://schemas.microsoft.com/office/powerpoint/2010/main" val="177991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カルビーロゴ">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2527" y="2758514"/>
            <a:ext cx="3504774" cy="1305789"/>
          </a:xfrm>
          <a:prstGeom prst="rect">
            <a:avLst/>
          </a:prstGeom>
        </p:spPr>
      </p:pic>
    </p:spTree>
    <p:extLst>
      <p:ext uri="{BB962C8B-B14F-4D97-AF65-F5344CB8AC3E}">
        <p14:creationId xmlns:p14="http://schemas.microsoft.com/office/powerpoint/2010/main" val="2624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4" name="正方形/長方形 3"/>
          <p:cNvSpPr/>
          <p:nvPr/>
        </p:nvSpPr>
        <p:spPr>
          <a:xfrm>
            <a:off x="4692735" y="3175484"/>
            <a:ext cx="2715090" cy="707886"/>
          </a:xfrm>
          <a:prstGeom prst="rect">
            <a:avLst/>
          </a:prstGeom>
        </p:spPr>
        <p:txBody>
          <a:bodyPr wrap="square">
            <a:spAutoFit/>
          </a:bodyPr>
          <a:lstStyle/>
          <a:p>
            <a:pPr algn="ctr"/>
            <a:r>
              <a:rPr kumimoji="1" lang="en-US" altLang="ja-JP" sz="4000" dirty="0"/>
              <a:t>Appendix</a:t>
            </a:r>
            <a:endParaRPr lang="ja-JP" altLang="en-US" sz="4000" dirty="0"/>
          </a:p>
        </p:txBody>
      </p:sp>
      <p:sp>
        <p:nvSpPr>
          <p:cNvPr id="3" name="テキスト ボックス 2"/>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dirty="0"/>
          </a:p>
        </p:txBody>
      </p:sp>
      <p:sp>
        <p:nvSpPr>
          <p:cNvPr id="6" name="正方形/長方形 5"/>
          <p:cNvSpPr/>
          <p:nvPr userDrawn="1"/>
        </p:nvSpPr>
        <p:spPr>
          <a:xfrm>
            <a:off x="4692735" y="3175484"/>
            <a:ext cx="2715090" cy="707886"/>
          </a:xfrm>
          <a:prstGeom prst="rect">
            <a:avLst/>
          </a:prstGeom>
        </p:spPr>
        <p:txBody>
          <a:bodyPr wrap="square">
            <a:spAutoFit/>
          </a:bodyPr>
          <a:lstStyle/>
          <a:p>
            <a:pPr algn="ctr"/>
            <a:r>
              <a:rPr kumimoji="1" lang="en-US" altLang="ja-JP" sz="4000" dirty="0"/>
              <a:t>Appendix</a:t>
            </a:r>
            <a:endParaRPr lang="ja-JP" altLang="en-US" sz="4000" dirty="0"/>
          </a:p>
        </p:txBody>
      </p:sp>
      <p:sp>
        <p:nvSpPr>
          <p:cNvPr id="7" name="正方形/長方形 6"/>
          <p:cNvSpPr/>
          <p:nvPr userDrawn="1"/>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dirty="0">
                <a:solidFill>
                  <a:srgbClr val="898989"/>
                </a:solidFill>
                <a:latin typeface="Bahnschrift Light" panose="020B0502040204020203" pitchFamily="34" charset="0"/>
                <a:ea typeface="+mj-ea"/>
                <a:cs typeface="Calibri" panose="020F0502020204030204" pitchFamily="34" charset="0"/>
              </a:rPr>
              <a:t>© </a:t>
            </a:r>
            <a:r>
              <a:rPr lang="en-US" altLang="ja-JP" sz="1000" b="0" dirty="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dirty="0">
              <a:solidFill>
                <a:srgbClr val="898989"/>
              </a:solidFill>
              <a:latin typeface="+mn-lt"/>
              <a:ea typeface="+mj-ea"/>
              <a:cs typeface="Calibri" panose="020F0502020204030204" pitchFamily="34" charset="0"/>
            </a:endParaRPr>
          </a:p>
        </p:txBody>
      </p:sp>
    </p:spTree>
    <p:extLst>
      <p:ext uri="{BB962C8B-B14F-4D97-AF65-F5344CB8AC3E}">
        <p14:creationId xmlns:p14="http://schemas.microsoft.com/office/powerpoint/2010/main" val="306761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35115" y="2237172"/>
            <a:ext cx="10321770" cy="829321"/>
          </a:xfrm>
        </p:spPr>
        <p:txBody>
          <a:bodyPr anchor="b">
            <a:normAutofit/>
          </a:bodyPr>
          <a:lstStyle>
            <a:lvl1pPr algn="ctr">
              <a:defRPr sz="4000">
                <a:latin typeface="+mj-lt"/>
                <a:ea typeface="+mj-ea"/>
              </a:defRPr>
            </a:lvl1pPr>
          </a:lstStyle>
          <a:p>
            <a:r>
              <a:rPr kumimoji="1" lang="en-US" altLang="ja-JP" dirty="0"/>
              <a:t>【</a:t>
            </a:r>
            <a:r>
              <a:rPr kumimoji="1" lang="ja-JP" altLang="en-US" dirty="0"/>
              <a:t>タイトル </a:t>
            </a:r>
            <a:r>
              <a:rPr kumimoji="1" lang="en-US" altLang="ja-JP" dirty="0"/>
              <a:t>(Title)</a:t>
            </a:r>
            <a:r>
              <a:rPr kumimoji="1" lang="ja-JP" altLang="en-US" dirty="0"/>
              <a:t>｜</a:t>
            </a:r>
            <a:r>
              <a:rPr kumimoji="1" lang="en-US" altLang="ja-JP" dirty="0"/>
              <a:t>40pt】</a:t>
            </a:r>
            <a:r>
              <a:rPr kumimoji="1" lang="ja-JP" altLang="en-US" dirty="0"/>
              <a:t>発表テーマを記載</a:t>
            </a:r>
          </a:p>
        </p:txBody>
      </p:sp>
      <p:sp>
        <p:nvSpPr>
          <p:cNvPr id="3" name="サブタイトル 2"/>
          <p:cNvSpPr>
            <a:spLocks noGrp="1"/>
          </p:cNvSpPr>
          <p:nvPr>
            <p:ph type="subTitle" idx="1" hasCustomPrompt="1"/>
          </p:nvPr>
        </p:nvSpPr>
        <p:spPr>
          <a:xfrm>
            <a:off x="1524000" y="3813243"/>
            <a:ext cx="9144000" cy="466927"/>
          </a:xfrm>
        </p:spPr>
        <p:txBody>
          <a:bodyPr>
            <a:normAutofit/>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dirty="0"/>
              <a:t>【</a:t>
            </a:r>
            <a:r>
              <a:rPr kumimoji="1" lang="ja-JP" altLang="en-US" dirty="0"/>
              <a:t>発表者・日時 </a:t>
            </a:r>
            <a:r>
              <a:rPr kumimoji="1" lang="en-US" altLang="ja-JP" dirty="0"/>
              <a:t>(Presenter / Date)</a:t>
            </a:r>
            <a:r>
              <a:rPr kumimoji="1" lang="ja-JP" altLang="en-US" dirty="0"/>
              <a:t>｜</a:t>
            </a:r>
            <a:r>
              <a:rPr kumimoji="1" lang="en-US" altLang="ja-JP" dirty="0"/>
              <a:t>24pt】</a:t>
            </a:r>
            <a:r>
              <a:rPr kumimoji="1" lang="ja-JP" altLang="en-US" dirty="0"/>
              <a:t>発表者名・日付を記載</a:t>
            </a:r>
          </a:p>
        </p:txBody>
      </p:sp>
      <p:sp>
        <p:nvSpPr>
          <p:cNvPr id="4" name="日付プレースホルダー 3"/>
          <p:cNvSpPr>
            <a:spLocks noGrp="1"/>
          </p:cNvSpPr>
          <p:nvPr>
            <p:ph type="dt" sz="half" idx="10"/>
          </p:nvPr>
        </p:nvSpPr>
        <p:spPr/>
        <p:txBody>
          <a:bodyPr/>
          <a:lstStyle/>
          <a:p>
            <a:fld id="{E99D1B16-4C0E-C245-A356-A57A0FDD7B85}" type="datetime1">
              <a:t>4/2/2026</a:t>
            </a:fld>
            <a:endParaRPr kumimoji="1" lang="ja-JP" altLang="en-US"/>
          </a:p>
        </p:txBody>
      </p:sp>
      <p:cxnSp>
        <p:nvCxnSpPr>
          <p:cNvPr id="7" name="直線コネクタ 6"/>
          <p:cNvCxnSpPr/>
          <p:nvPr userDrawn="1"/>
        </p:nvCxnSpPr>
        <p:spPr>
          <a:xfrm>
            <a:off x="0" y="331541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6247" y="5625548"/>
            <a:ext cx="1147226" cy="335758"/>
          </a:xfrm>
          <a:prstGeom prst="rect">
            <a:avLst/>
          </a:prstGeom>
        </p:spPr>
      </p:pic>
    </p:spTree>
    <p:extLst>
      <p:ext uri="{BB962C8B-B14F-4D97-AF65-F5344CB8AC3E}">
        <p14:creationId xmlns:p14="http://schemas.microsoft.com/office/powerpoint/2010/main" val="108730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57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CAAFF7B-A154-3144-904F-79E0998298C2}" type="datetime1">
              <a:t>4/2/2026</a:t>
            </a:fld>
            <a:endParaRPr kumimoji="1" lang="ja-JP" altLang="en-US"/>
          </a:p>
        </p:txBody>
      </p:sp>
      <p:cxnSp>
        <p:nvCxnSpPr>
          <p:cNvPr id="7" name="直線コネクタ 6"/>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1"/>
          </p:nvPr>
        </p:nvSpPr>
        <p:spPr>
          <a:xfrm>
            <a:off x="838200" y="1075631"/>
            <a:ext cx="10517188" cy="3773488"/>
          </a:xfrm>
        </p:spPr>
        <p:txBody>
          <a:bodyPr/>
          <a:lstStyle>
            <a:lvl1pPr marL="0" indent="0">
              <a:buNone/>
              <a:defRPr/>
            </a:lvl1pPr>
            <a:lvl2pPr marL="457200" indent="0">
              <a:buNone/>
              <a:defRPr/>
            </a:lvl2pPr>
            <a:lvl3pPr marL="914400" indent="0">
              <a:buNone/>
              <a:defRPr/>
            </a:lvl3pPr>
            <a:lvl4pPr marL="1371600" indent="0">
              <a:buNone/>
              <a:defRPr b="0"/>
            </a:lvl4pPr>
            <a:lvl5pPr marL="1828800" indent="0">
              <a:buNone/>
              <a:defRPr b="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0" name="タイトル 19"/>
          <p:cNvSpPr>
            <a:spLocks noGrp="1"/>
          </p:cNvSpPr>
          <p:nvPr>
            <p:ph type="title" hasCustomPrompt="1"/>
          </p:nvPr>
        </p:nvSpPr>
        <p:spPr>
          <a:xfrm>
            <a:off x="533648" y="178314"/>
            <a:ext cx="10412413" cy="561467"/>
          </a:xfrm>
        </p:spPr>
        <p:txBody>
          <a:bodyPr/>
          <a:lstStyle/>
          <a:p>
            <a:pPr lvl="0"/>
            <a:r>
              <a:rPr kumimoji="1" lang="en-US" altLang="ja-JP" dirty="0"/>
              <a:t>【</a:t>
            </a:r>
            <a:r>
              <a:rPr kumimoji="1" lang="ja-JP" altLang="en-US" dirty="0"/>
              <a:t>ヘッダー </a:t>
            </a:r>
            <a:r>
              <a:rPr kumimoji="1" lang="en-US" altLang="ja-JP" dirty="0"/>
              <a:t>Header</a:t>
            </a:r>
            <a:r>
              <a:rPr kumimoji="1" lang="ja-JP" altLang="en-US" dirty="0"/>
              <a:t>｜</a:t>
            </a:r>
            <a:r>
              <a:rPr kumimoji="1" lang="en-US" altLang="ja-JP" dirty="0"/>
              <a:t>28pt】</a:t>
            </a:r>
            <a:r>
              <a:rPr kumimoji="1" lang="ja-JP" altLang="en-US" dirty="0"/>
              <a:t>目次や章タイトルを表示</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012" y="246259"/>
            <a:ext cx="1052182" cy="392016"/>
          </a:xfrm>
          <a:prstGeom prst="rect">
            <a:avLst/>
          </a:prstGeom>
        </p:spPr>
      </p:pic>
      <p:sp>
        <p:nvSpPr>
          <p:cNvPr id="11" name="テキスト ボックス 10"/>
          <p:cNvSpPr txBox="1"/>
          <p:nvPr userDrawn="1"/>
        </p:nvSpPr>
        <p:spPr>
          <a:xfrm>
            <a:off x="116781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dirty="0"/>
          </a:p>
        </p:txBody>
      </p:sp>
    </p:spTree>
    <p:extLst>
      <p:ext uri="{BB962C8B-B14F-4D97-AF65-F5344CB8AC3E}">
        <p14:creationId xmlns:p14="http://schemas.microsoft.com/office/powerpoint/2010/main" val="24449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4713C0CA-8AB3-9D45-9929-80BC91A374BC}" type="datetime1">
              <a:t>4/2/2026</a:t>
            </a:fld>
            <a:endParaRPr kumimoji="1" lang="ja-JP" altLang="en-US"/>
          </a:p>
        </p:txBody>
      </p:sp>
      <p:cxnSp>
        <p:nvCxnSpPr>
          <p:cNvPr id="6" name="直線コネクタ 5"/>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タイトル プレースホルダー 1"/>
          <p:cNvSpPr>
            <a:spLocks noGrp="1"/>
          </p:cNvSpPr>
          <p:nvPr>
            <p:ph type="title"/>
          </p:nvPr>
        </p:nvSpPr>
        <p:spPr>
          <a:xfrm>
            <a:off x="533648" y="187967"/>
            <a:ext cx="10412480" cy="561467"/>
          </a:xfrm>
          <a:prstGeom prst="rect">
            <a:avLst/>
          </a:prstGeom>
        </p:spPr>
        <p:txBody>
          <a:bodyPr vert="horz" lIns="91440" tIns="45720" rIns="91440" bIns="45720" rtlCol="0" anchor="ctr">
            <a:normAutofit/>
          </a:bodyPr>
          <a:lstStyle/>
          <a:p>
            <a:r>
              <a:rPr kumimoji="1" lang="en-US" altLang="ja-JP" dirty="0"/>
              <a:t>【</a:t>
            </a:r>
            <a:r>
              <a:rPr kumimoji="1" lang="ja-JP" altLang="en-US" dirty="0"/>
              <a:t>ヘッダー </a:t>
            </a:r>
            <a:r>
              <a:rPr kumimoji="1" lang="en-US" altLang="ja-JP" dirty="0"/>
              <a:t>Header</a:t>
            </a:r>
            <a:r>
              <a:rPr kumimoji="1" lang="ja-JP" altLang="en-US" dirty="0"/>
              <a:t>｜</a:t>
            </a:r>
            <a:r>
              <a:rPr kumimoji="1" lang="en-US" altLang="ja-JP" dirty="0"/>
              <a:t>28pt】</a:t>
            </a:r>
            <a:r>
              <a:rPr kumimoji="1" lang="ja-JP" altLang="en-US" dirty="0"/>
              <a:t>目次や章タイトルを表示</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012" y="246259"/>
            <a:ext cx="1052182" cy="392016"/>
          </a:xfrm>
          <a:prstGeom prst="rect">
            <a:avLst/>
          </a:prstGeom>
        </p:spPr>
      </p:pic>
      <p:sp>
        <p:nvSpPr>
          <p:cNvPr id="8" name="テキスト ボックス 7"/>
          <p:cNvSpPr txBox="1"/>
          <p:nvPr userDrawn="1"/>
        </p:nvSpPr>
        <p:spPr>
          <a:xfrm>
            <a:off x="1166795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dirty="0"/>
          </a:p>
        </p:txBody>
      </p:sp>
    </p:spTree>
    <p:extLst>
      <p:ext uri="{BB962C8B-B14F-4D97-AF65-F5344CB8AC3E}">
        <p14:creationId xmlns:p14="http://schemas.microsoft.com/office/powerpoint/2010/main" val="1611116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カルビーロゴ">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2527" y="2758514"/>
            <a:ext cx="3504774" cy="1305789"/>
          </a:xfrm>
          <a:prstGeom prst="rect">
            <a:avLst/>
          </a:prstGeom>
        </p:spPr>
      </p:pic>
    </p:spTree>
    <p:extLst>
      <p:ext uri="{BB962C8B-B14F-4D97-AF65-F5344CB8AC3E}">
        <p14:creationId xmlns:p14="http://schemas.microsoft.com/office/powerpoint/2010/main" val="293291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正方形/長方形 3"/>
          <p:cNvSpPr/>
          <p:nvPr userDrawn="1"/>
        </p:nvSpPr>
        <p:spPr>
          <a:xfrm>
            <a:off x="4692735" y="3175484"/>
            <a:ext cx="2715090" cy="707886"/>
          </a:xfrm>
          <a:prstGeom prst="rect">
            <a:avLst/>
          </a:prstGeom>
        </p:spPr>
        <p:txBody>
          <a:bodyPr wrap="square">
            <a:spAutoFit/>
          </a:bodyPr>
          <a:lstStyle/>
          <a:p>
            <a:pPr algn="ctr"/>
            <a:r>
              <a:rPr kumimoji="1" lang="en-US" altLang="ja-JP" sz="4000" dirty="0"/>
              <a:t>Appendix</a:t>
            </a:r>
            <a:endParaRPr lang="ja-JP" altLang="en-US" sz="4000" dirty="0"/>
          </a:p>
        </p:txBody>
      </p:sp>
    </p:spTree>
    <p:extLst>
      <p:ext uri="{BB962C8B-B14F-4D97-AF65-F5344CB8AC3E}">
        <p14:creationId xmlns:p14="http://schemas.microsoft.com/office/powerpoint/2010/main" val="1655448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C18815C-F323-0322-63E7-BC5F07AEC6E7}"/>
              </a:ext>
            </a:extLst>
          </p:cNvPr>
          <p:cNvSpPr/>
          <p:nvPr userDrawn="1"/>
        </p:nvSpPr>
        <p:spPr bwMode="auto">
          <a:xfrm>
            <a:off x="0" y="6807600"/>
            <a:ext cx="12192001" cy="50400"/>
          </a:xfrm>
          <a:prstGeom prst="rect">
            <a:avLst/>
          </a:prstGeom>
          <a:gradFill>
            <a:gsLst>
              <a:gs pos="0">
                <a:srgbClr val="FF0000"/>
              </a:gs>
              <a:gs pos="100000">
                <a:srgbClr val="C00000"/>
              </a:gs>
            </a:gsLst>
            <a:lin ang="2700000" scaled="0"/>
          </a:gradFill>
          <a:ln w="19050" cap="flat" cmpd="sng" algn="ctr">
            <a:noFill/>
            <a:prstDash val="solid"/>
            <a:round/>
            <a:headEnd type="none" w="med" len="med"/>
            <a:tailEnd type="none" w="med" len="med"/>
          </a:ln>
          <a:effectLst/>
        </p:spPr>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6E01A82-7300-3FCB-3AC9-35003E70FA81}"/>
              </a:ext>
            </a:extLst>
          </p:cNvPr>
          <p:cNvSpPr/>
          <p:nvPr userDrawn="1"/>
        </p:nvSpPr>
        <p:spPr bwMode="auto">
          <a:xfrm flipV="1">
            <a:off x="0" y="6625864"/>
            <a:ext cx="12192001" cy="179839"/>
          </a:xfrm>
          <a:prstGeom prst="rect">
            <a:avLst/>
          </a:prstGeom>
          <a:solidFill>
            <a:schemeClr val="bg1">
              <a:lumMod val="95000"/>
            </a:schemeClr>
          </a:solidFill>
          <a:ln w="19050" cap="flat" cmpd="sng" algn="ctr">
            <a:noFill/>
            <a:prstDash val="solid"/>
            <a:round/>
            <a:headEnd type="none" w="med" len="med"/>
            <a:tailEnd type="none" w="med" len="med"/>
          </a:ln>
          <a:effectLst/>
        </p:spPr>
        <p:txBody>
          <a:bodyPr rtlCol="0" anchor="ctr"/>
          <a:lstStyle/>
          <a:p>
            <a:pPr algn="ctr"/>
            <a:endParaRPr kumimoji="1" lang="ja-JP" altLang="en-US">
              <a:solidFill>
                <a:schemeClr val="accent2"/>
              </a:solidFill>
            </a:endParaRPr>
          </a:p>
        </p:txBody>
      </p:sp>
      <p:sp>
        <p:nvSpPr>
          <p:cNvPr id="12" name="正方形/長方形 11">
            <a:extLst>
              <a:ext uri="{FF2B5EF4-FFF2-40B4-BE49-F238E27FC236}">
                <a16:creationId xmlns:a16="http://schemas.microsoft.com/office/drawing/2014/main" id="{5825A190-74A2-F09C-71B7-91156079E3E5}"/>
              </a:ext>
            </a:extLst>
          </p:cNvPr>
          <p:cNvSpPr/>
          <p:nvPr userDrawn="1"/>
        </p:nvSpPr>
        <p:spPr bwMode="auto">
          <a:xfrm>
            <a:off x="0" y="719999"/>
            <a:ext cx="12192000" cy="36000"/>
          </a:xfrm>
          <a:prstGeom prst="rect">
            <a:avLst/>
          </a:prstGeom>
          <a:solidFill>
            <a:srgbClr val="F2F2F2"/>
          </a:solidFill>
          <a:ln w="19050" cap="flat" cmpd="sng" algn="ctr">
            <a:noFill/>
            <a:prstDash val="solid"/>
            <a:round/>
            <a:headEnd type="none" w="med" len="med"/>
            <a:tailEnd type="none" w="med" len="med"/>
          </a:ln>
          <a:effectLst/>
        </p:spPr>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80AD01B-FF80-401C-CB52-45F363672F1C}"/>
              </a:ext>
            </a:extLst>
          </p:cNvPr>
          <p:cNvSpPr txBox="1"/>
          <p:nvPr userDrawn="1"/>
        </p:nvSpPr>
        <p:spPr>
          <a:xfrm>
            <a:off x="16043" y="-111440"/>
            <a:ext cx="1731356" cy="1138773"/>
          </a:xfrm>
          <a:prstGeom prst="rect">
            <a:avLst/>
          </a:prstGeom>
          <a:noFill/>
        </p:spPr>
        <p:txBody>
          <a:bodyPr wrap="square" rtlCol="0">
            <a:spAutoFit/>
          </a:bodyPr>
          <a:lstStyle/>
          <a:p>
            <a:pPr algn="l"/>
            <a:r>
              <a:rPr lang="en-US" altLang="ja-JP" sz="6800" b="1" kern="0" dirty="0">
                <a:solidFill>
                  <a:schemeClr val="accent2">
                    <a:alpha val="50000"/>
                  </a:schemeClr>
                </a:solidFill>
                <a:latin typeface="Helvetica" pitchFamily="2" charset="0"/>
                <a:ea typeface="Meiryo UI" panose="020B0604030504040204" pitchFamily="50" charset="-128"/>
                <a:cs typeface="Arial" panose="020B0604020202020204" pitchFamily="34" charset="0"/>
              </a:rPr>
              <a:t>0</a:t>
            </a:r>
            <a:fld id="{382760E7-9E6B-DC42-A606-ACD1EA8CE799}" type="slidenum">
              <a:rPr lang="en-US" altLang="ja-JP" sz="6800" b="1" kern="0" dirty="0">
                <a:solidFill>
                  <a:schemeClr val="accent2">
                    <a:alpha val="50000"/>
                  </a:schemeClr>
                </a:solidFill>
                <a:latin typeface="Helvetica" pitchFamily="2" charset="0"/>
                <a:ea typeface="Meiryo UI" panose="020B0604030504040204" pitchFamily="50" charset="-128"/>
                <a:cs typeface="Arial" panose="020B0604020202020204" pitchFamily="34" charset="0"/>
              </a:rPr>
              <a:pPr algn="l"/>
              <a:t>‹#›</a:t>
            </a:fld>
            <a:endParaRPr kumimoji="1" lang="ja-JP" altLang="en-US" sz="6800" b="1" kern="0" dirty="0">
              <a:solidFill>
                <a:schemeClr val="accent2">
                  <a:alpha val="50000"/>
                </a:schemeClr>
              </a:solidFill>
              <a:latin typeface="Helvetica" pitchFamily="2" charset="0"/>
              <a:ea typeface="Meiryo UI" panose="020B0604030504040204" pitchFamily="50" charset="-128"/>
              <a:cs typeface="Arial" panose="020B0604020202020204" pitchFamily="34" charset="0"/>
            </a:endParaRPr>
          </a:p>
        </p:txBody>
      </p:sp>
      <p:sp>
        <p:nvSpPr>
          <p:cNvPr id="21" name="テキスト プレースホルダー 20">
            <a:extLst>
              <a:ext uri="{FF2B5EF4-FFF2-40B4-BE49-F238E27FC236}">
                <a16:creationId xmlns:a16="http://schemas.microsoft.com/office/drawing/2014/main" id="{0C7CF81E-0248-5900-C1D4-856A1AD1F198}"/>
              </a:ext>
            </a:extLst>
          </p:cNvPr>
          <p:cNvSpPr>
            <a:spLocks noGrp="1"/>
          </p:cNvSpPr>
          <p:nvPr>
            <p:ph type="body" sz="quarter" idx="10" hasCustomPrompt="1"/>
          </p:nvPr>
        </p:nvSpPr>
        <p:spPr>
          <a:xfrm>
            <a:off x="1080814" y="187432"/>
            <a:ext cx="7266894" cy="505455"/>
          </a:xfrm>
          <a:prstGeom prst="rect">
            <a:avLst/>
          </a:prstGeom>
        </p:spPr>
        <p:txBody>
          <a:bodyPr/>
          <a:lstStyle>
            <a:lvl1pPr marL="0" indent="0">
              <a:buFontTx/>
              <a:buNone/>
              <a:defRPr sz="2800" b="1" i="0" baseline="0">
                <a:solidFill>
                  <a:srgbClr val="1E1E1E"/>
                </a:solidFill>
                <a:latin typeface="Bahnschrift" panose="020B0502040204020203" pitchFamily="34" charset="0"/>
                <a:ea typeface="游ゴシック" panose="020B0400000000000000" pitchFamily="34"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en-US" altLang="ja-JP"/>
              <a:t>Slide title here</a:t>
            </a:r>
            <a:endParaRPr kumimoji="1" lang="ja-JP" altLang="en-US"/>
          </a:p>
        </p:txBody>
      </p:sp>
      <p:sp>
        <p:nvSpPr>
          <p:cNvPr id="22" name="テキスト プレースホルダー 20">
            <a:extLst>
              <a:ext uri="{FF2B5EF4-FFF2-40B4-BE49-F238E27FC236}">
                <a16:creationId xmlns:a16="http://schemas.microsoft.com/office/drawing/2014/main" id="{185FFAF2-2838-30B1-97C0-42DB7FCD2D67}"/>
              </a:ext>
            </a:extLst>
          </p:cNvPr>
          <p:cNvSpPr>
            <a:spLocks noGrp="1"/>
          </p:cNvSpPr>
          <p:nvPr>
            <p:ph type="body" sz="quarter" idx="11" hasCustomPrompt="1"/>
          </p:nvPr>
        </p:nvSpPr>
        <p:spPr>
          <a:xfrm>
            <a:off x="702128" y="1275507"/>
            <a:ext cx="10769871" cy="1843250"/>
          </a:xfrm>
          <a:prstGeom prst="rect">
            <a:avLst/>
          </a:prstGeom>
        </p:spPr>
        <p:txBody>
          <a:bodyPr/>
          <a:lstStyle>
            <a:lvl1pPr marL="0" indent="0">
              <a:buFontTx/>
              <a:buNone/>
              <a:defRPr sz="1600" b="0" i="0" baseline="0">
                <a:solidFill>
                  <a:srgbClr val="1E1E1E"/>
                </a:solidFill>
                <a:latin typeface="Bahnschrift" panose="020B0502040204020203" pitchFamily="34" charset="0"/>
                <a:ea typeface="游ゴシック" panose="020B0400000000000000" pitchFamily="34"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en-US" altLang="ja-JP"/>
              <a:t>Text text text</a:t>
            </a:r>
            <a:endParaRPr kumimoji="1" lang="ja-JP" altLang="en-US"/>
          </a:p>
        </p:txBody>
      </p:sp>
      <p:pic>
        <p:nvPicPr>
          <p:cNvPr id="23" name="図 22" descr="黒い背景に白い文字がある&#10;&#10;中程度の精度で自動的に生成された説明">
            <a:extLst>
              <a:ext uri="{FF2B5EF4-FFF2-40B4-BE49-F238E27FC236}">
                <a16:creationId xmlns:a16="http://schemas.microsoft.com/office/drawing/2014/main" id="{6396DA75-95C2-F0D1-FE28-7F7703448A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6553" y="212716"/>
            <a:ext cx="959797" cy="396000"/>
          </a:xfrm>
          <a:prstGeom prst="rect">
            <a:avLst/>
          </a:prstGeom>
        </p:spPr>
      </p:pic>
      <p:sp>
        <p:nvSpPr>
          <p:cNvPr id="4" name="正方形/長方形 3">
            <a:extLst>
              <a:ext uri="{FF2B5EF4-FFF2-40B4-BE49-F238E27FC236}">
                <a16:creationId xmlns:a16="http://schemas.microsoft.com/office/drawing/2014/main" id="{4FC1BEBF-89AF-E727-45C4-7E3CFF2C98FF}"/>
              </a:ext>
            </a:extLst>
          </p:cNvPr>
          <p:cNvSpPr/>
          <p:nvPr userDrawn="1"/>
        </p:nvSpPr>
        <p:spPr>
          <a:xfrm>
            <a:off x="9713742" y="6609417"/>
            <a:ext cx="2489785" cy="230832"/>
          </a:xfrm>
          <a:prstGeom prst="rect">
            <a:avLst/>
          </a:prstGeom>
        </p:spPr>
        <p:txBody>
          <a:bodyPr wrap="none">
            <a:spAutoFit/>
          </a:bodyPr>
          <a:lstStyle/>
          <a:p>
            <a:pPr algn="r" eaLnBrk="1" hangingPunct="1">
              <a:spcBef>
                <a:spcPct val="0"/>
              </a:spcBef>
              <a:buClrTx/>
              <a:buFontTx/>
              <a:buNone/>
            </a:pPr>
            <a:r>
              <a:rPr lang="en-US" altLang="ja-JP" sz="900" b="0" i="0" dirty="0">
                <a:solidFill>
                  <a:srgbClr val="898989"/>
                </a:solidFill>
                <a:latin typeface="Bahnschrift Light" panose="020F0302020204030204" pitchFamily="34" charset="0"/>
                <a:ea typeface="+mj-ea"/>
                <a:cs typeface="Bahnschrift Light" panose="020F0302020204030204" pitchFamily="34" charset="0"/>
              </a:rPr>
              <a:t>Copyright © </a:t>
            </a:r>
            <a:r>
              <a:rPr lang="en-US" altLang="ja-JP" sz="900" b="0" i="0" dirty="0" err="1">
                <a:solidFill>
                  <a:srgbClr val="898989"/>
                </a:solidFill>
                <a:latin typeface="Bahnschrift Light" panose="020F0302020204030204" pitchFamily="34" charset="0"/>
                <a:ea typeface="+mj-ea"/>
                <a:cs typeface="Bahnschrift Light" panose="020F0302020204030204" pitchFamily="34" charset="0"/>
              </a:rPr>
              <a:t>Calbee</a:t>
            </a:r>
            <a:r>
              <a:rPr lang="en-US" altLang="ja-JP" sz="900" b="0" i="0" dirty="0">
                <a:solidFill>
                  <a:srgbClr val="898989"/>
                </a:solidFill>
                <a:latin typeface="Bahnschrift Light" panose="020F0302020204030204" pitchFamily="34" charset="0"/>
                <a:ea typeface="+mj-ea"/>
                <a:cs typeface="Bahnschrift Light" panose="020F0302020204030204" pitchFamily="34" charset="0"/>
              </a:rPr>
              <a:t>, Inc. All Rights Reserved.</a:t>
            </a:r>
          </a:p>
        </p:txBody>
      </p:sp>
    </p:spTree>
    <p:extLst>
      <p:ext uri="{BB962C8B-B14F-4D97-AF65-F5344CB8AC3E}">
        <p14:creationId xmlns:p14="http://schemas.microsoft.com/office/powerpoint/2010/main" val="801162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0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C18815C-F323-0322-63E7-BC5F07AEC6E7}"/>
              </a:ext>
            </a:extLst>
          </p:cNvPr>
          <p:cNvSpPr/>
          <p:nvPr userDrawn="1"/>
        </p:nvSpPr>
        <p:spPr bwMode="auto">
          <a:xfrm>
            <a:off x="0" y="6807600"/>
            <a:ext cx="12192001" cy="50400"/>
          </a:xfrm>
          <a:prstGeom prst="rect">
            <a:avLst/>
          </a:prstGeom>
          <a:gradFill>
            <a:gsLst>
              <a:gs pos="0">
                <a:srgbClr val="FF0000"/>
              </a:gs>
              <a:gs pos="100000">
                <a:srgbClr val="C00000"/>
              </a:gs>
            </a:gsLst>
            <a:lin ang="2700000" scaled="0"/>
          </a:gradFill>
          <a:ln w="19050" cap="flat" cmpd="sng" algn="ctr">
            <a:noFill/>
            <a:prstDash val="solid"/>
            <a:round/>
            <a:headEnd type="none" w="med" len="med"/>
            <a:tailEnd type="none" w="med" len="med"/>
          </a:ln>
          <a:effectLst/>
        </p:spPr>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6E01A82-7300-3FCB-3AC9-35003E70FA81}"/>
              </a:ext>
            </a:extLst>
          </p:cNvPr>
          <p:cNvSpPr/>
          <p:nvPr userDrawn="1"/>
        </p:nvSpPr>
        <p:spPr bwMode="auto">
          <a:xfrm flipV="1">
            <a:off x="0" y="6625864"/>
            <a:ext cx="12192001" cy="179839"/>
          </a:xfrm>
          <a:prstGeom prst="rect">
            <a:avLst/>
          </a:prstGeom>
          <a:solidFill>
            <a:schemeClr val="bg1">
              <a:lumMod val="95000"/>
            </a:schemeClr>
          </a:solidFill>
          <a:ln w="19050" cap="flat" cmpd="sng" algn="ctr">
            <a:noFill/>
            <a:prstDash val="solid"/>
            <a:round/>
            <a:headEnd type="none" w="med" len="med"/>
            <a:tailEnd type="none" w="med" len="med"/>
          </a:ln>
          <a:effectLst/>
        </p:spPr>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104D05B-57DD-DD01-D58A-F4120D6E83B2}"/>
              </a:ext>
            </a:extLst>
          </p:cNvPr>
          <p:cNvSpPr/>
          <p:nvPr userDrawn="1"/>
        </p:nvSpPr>
        <p:spPr>
          <a:xfrm>
            <a:off x="9713742" y="6609417"/>
            <a:ext cx="2489785" cy="230832"/>
          </a:xfrm>
          <a:prstGeom prst="rect">
            <a:avLst/>
          </a:prstGeom>
        </p:spPr>
        <p:txBody>
          <a:bodyPr wrap="none">
            <a:spAutoFit/>
          </a:bodyPr>
          <a:lstStyle/>
          <a:p>
            <a:pPr algn="r" eaLnBrk="1" hangingPunct="1">
              <a:spcBef>
                <a:spcPct val="0"/>
              </a:spcBef>
              <a:buClrTx/>
              <a:buFontTx/>
              <a:buNone/>
            </a:pPr>
            <a:r>
              <a:rPr lang="en-US" altLang="ja-JP" sz="900" b="0" i="0" dirty="0">
                <a:solidFill>
                  <a:srgbClr val="898989"/>
                </a:solidFill>
                <a:latin typeface="Bahnschrift Light" panose="020F0302020204030204" pitchFamily="34" charset="0"/>
                <a:ea typeface="+mj-ea"/>
                <a:cs typeface="Bahnschrift Light" panose="020F0302020204030204" pitchFamily="34" charset="0"/>
              </a:rPr>
              <a:t>Copyright © </a:t>
            </a:r>
            <a:r>
              <a:rPr lang="en-US" altLang="ja-JP" sz="900" b="0" i="0" dirty="0" err="1">
                <a:solidFill>
                  <a:srgbClr val="898989"/>
                </a:solidFill>
                <a:latin typeface="Bahnschrift Light" panose="020F0302020204030204" pitchFamily="34" charset="0"/>
                <a:ea typeface="+mj-ea"/>
                <a:cs typeface="Bahnschrift Light" panose="020F0302020204030204" pitchFamily="34" charset="0"/>
              </a:rPr>
              <a:t>Calbee</a:t>
            </a:r>
            <a:r>
              <a:rPr lang="en-US" altLang="ja-JP" sz="900" b="0" i="0" dirty="0">
                <a:solidFill>
                  <a:srgbClr val="898989"/>
                </a:solidFill>
                <a:latin typeface="Bahnschrift Light" panose="020F0302020204030204" pitchFamily="34" charset="0"/>
                <a:ea typeface="+mj-ea"/>
                <a:cs typeface="Bahnschrift Light" panose="020F0302020204030204" pitchFamily="34" charset="0"/>
              </a:rPr>
              <a:t>, Inc. All Rights Reserved.</a:t>
            </a:r>
          </a:p>
        </p:txBody>
      </p:sp>
    </p:spTree>
    <p:extLst>
      <p:ext uri="{BB962C8B-B14F-4D97-AF65-F5344CB8AC3E}">
        <p14:creationId xmlns:p14="http://schemas.microsoft.com/office/powerpoint/2010/main" val="4177606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3344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416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1555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72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6BDE-F0E9-4334-A0E4-F74A86AF03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BF58B6-C4BC-4437-8714-EB244B1FD78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23C67A-AE8A-44C0-BE07-374F64F4B057}"/>
              </a:ext>
            </a:extLst>
          </p:cNvPr>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GB" sz="1750">
              <a:solidFill>
                <a:prstClr val="black"/>
              </a:solidFill>
              <a:latin typeface="Arial" charset="0"/>
            </a:endParaRPr>
          </a:p>
        </p:txBody>
      </p:sp>
      <p:sp>
        <p:nvSpPr>
          <p:cNvPr id="5" name="Footer Placeholder 4">
            <a:extLst>
              <a:ext uri="{FF2B5EF4-FFF2-40B4-BE49-F238E27FC236}">
                <a16:creationId xmlns:a16="http://schemas.microsoft.com/office/drawing/2014/main" id="{A989E8B6-14C6-4210-8BF3-BC48D7286E14}"/>
              </a:ext>
            </a:extLst>
          </p:cNvPr>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GB" sz="1750">
              <a:solidFill>
                <a:prstClr val="black"/>
              </a:solidFill>
              <a:latin typeface="Arial" charset="0"/>
            </a:endParaRPr>
          </a:p>
        </p:txBody>
      </p:sp>
      <p:sp>
        <p:nvSpPr>
          <p:cNvPr id="6" name="Slide Number Placeholder 5">
            <a:extLst>
              <a:ext uri="{FF2B5EF4-FFF2-40B4-BE49-F238E27FC236}">
                <a16:creationId xmlns:a16="http://schemas.microsoft.com/office/drawing/2014/main" id="{28E0186C-7E6B-4AD3-992A-7FD7B255DD72}"/>
              </a:ext>
            </a:extLst>
          </p:cNvPr>
          <p:cNvSpPr>
            <a:spLocks noGrp="1"/>
          </p:cNvSpPr>
          <p:nvPr>
            <p:ph type="sldNum" sz="quarter" idx="12"/>
          </p:nvPr>
        </p:nvSpPr>
        <p:spPr>
          <a:xfrm>
            <a:off x="8610600" y="6356352"/>
            <a:ext cx="2743200" cy="365125"/>
          </a:xfrm>
          <a:prstGeom prst="rect">
            <a:avLst/>
          </a:prstGeom>
        </p:spPr>
        <p:txBody>
          <a:bodyPr/>
          <a:lstStyle/>
          <a:p>
            <a:pPr fontAlgn="base">
              <a:spcBef>
                <a:spcPct val="0"/>
              </a:spcBef>
              <a:spcAft>
                <a:spcPct val="0"/>
              </a:spcAft>
            </a:pPr>
            <a:fld id="{E856A11D-CD53-43E1-B216-ABFEBBDEEDAE}" type="slidenum">
              <a:rPr lang="en-GB" sz="1750">
                <a:solidFill>
                  <a:prstClr val="black"/>
                </a:solidFill>
                <a:latin typeface="Arial" charset="0"/>
              </a:rPr>
              <a:pPr fontAlgn="base">
                <a:spcBef>
                  <a:spcPct val="0"/>
                </a:spcBef>
                <a:spcAft>
                  <a:spcPct val="0"/>
                </a:spcAft>
              </a:pPr>
              <a:t>‹#›</a:t>
            </a:fld>
            <a:endParaRPr lang="en-GB" sz="1750">
              <a:solidFill>
                <a:prstClr val="black"/>
              </a:solidFill>
              <a:latin typeface="Arial" charset="0"/>
            </a:endParaRPr>
          </a:p>
        </p:txBody>
      </p:sp>
    </p:spTree>
    <p:extLst>
      <p:ext uri="{BB962C8B-B14F-4D97-AF65-F5344CB8AC3E}">
        <p14:creationId xmlns:p14="http://schemas.microsoft.com/office/powerpoint/2010/main" val="243262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15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827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8174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329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3791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762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670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62010" y="2237172"/>
            <a:ext cx="10321770" cy="829321"/>
          </a:xfrm>
        </p:spPr>
        <p:txBody>
          <a:bodyPr anchor="b">
            <a:normAutofit/>
          </a:bodyPr>
          <a:lstStyle>
            <a:lvl1pPr algn="ctr">
              <a:defRPr sz="4000">
                <a:latin typeface="+mj-lt"/>
                <a:ea typeface="+mj-ea"/>
              </a:defRPr>
            </a:lvl1pPr>
          </a:lstStyle>
          <a:p>
            <a:r>
              <a:rPr kumimoji="1" lang="en-US" altLang="ja-JP"/>
              <a:t>Title</a:t>
            </a:r>
            <a:r>
              <a:rPr kumimoji="1" lang="ja-JP" altLang="en-US"/>
              <a:t>｜</a:t>
            </a:r>
            <a:r>
              <a:rPr kumimoji="1" lang="en-US" altLang="ja-JP"/>
              <a:t>40pt</a:t>
            </a:r>
            <a:endParaRPr kumimoji="1" lang="ja-JP" altLang="en-US"/>
          </a:p>
        </p:txBody>
      </p:sp>
      <p:sp>
        <p:nvSpPr>
          <p:cNvPr id="4" name="日付プレースホルダー 3"/>
          <p:cNvSpPr>
            <a:spLocks noGrp="1"/>
          </p:cNvSpPr>
          <p:nvPr>
            <p:ph type="dt" sz="half" idx="10"/>
          </p:nvPr>
        </p:nvSpPr>
        <p:spPr/>
        <p:txBody>
          <a:bodyPr/>
          <a:lstStyle/>
          <a:p>
            <a:fld id="{84C0231D-4DEA-46B1-8FB0-E46172CF6805}" type="datetime1">
              <a:rPr kumimoji="1" lang="ja-JP" altLang="en-US" smtClean="0"/>
              <a:t>2026/4/2</a:t>
            </a:fld>
            <a:endParaRPr kumimoji="1" lang="ja-JP" altLang="en-US"/>
          </a:p>
        </p:txBody>
      </p:sp>
      <p:cxnSp>
        <p:nvCxnSpPr>
          <p:cNvPr id="7" name="直線コネクタ 6"/>
          <p:cNvCxnSpPr/>
          <p:nvPr/>
        </p:nvCxnSpPr>
        <p:spPr>
          <a:xfrm>
            <a:off x="0" y="331541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387" y="5625548"/>
            <a:ext cx="1147226" cy="335759"/>
          </a:xfrm>
          <a:prstGeom prst="rect">
            <a:avLst/>
          </a:prstGeom>
        </p:spPr>
      </p:pic>
      <p:sp>
        <p:nvSpPr>
          <p:cNvPr id="9" name="正方形/長方形 8"/>
          <p:cNvSpPr/>
          <p:nvPr/>
        </p:nvSpPr>
        <p:spPr>
          <a:xfrm>
            <a:off x="11422344" y="6509861"/>
            <a:ext cx="700833" cy="246221"/>
          </a:xfrm>
          <a:prstGeom prst="rect">
            <a:avLst/>
          </a:prstGeom>
        </p:spPr>
        <p:txBody>
          <a:bodyPr wrap="none">
            <a:spAutoFit/>
          </a:bodyPr>
          <a:lstStyle/>
          <a:p>
            <a:pPr algn="r" eaLnBrk="1" hangingPunct="1">
              <a:spcBef>
                <a:spcPct val="0"/>
              </a:spcBef>
              <a:buClrTx/>
              <a:buFontTx/>
              <a:buNone/>
            </a:pPr>
            <a:r>
              <a:rPr lang="en-US" altLang="ja-JP" sz="1000" b="0">
                <a:solidFill>
                  <a:srgbClr val="898989"/>
                </a:solidFill>
                <a:latin typeface="Bahnschrift Light" panose="020B0502040204020203" pitchFamily="34" charset="0"/>
                <a:ea typeface="+mj-ea"/>
                <a:cs typeface="Calibri" panose="020F0502020204030204" pitchFamily="34" charset="0"/>
              </a:rPr>
              <a:t>© </a:t>
            </a:r>
            <a:r>
              <a:rPr lang="en-US" altLang="ja-JP" sz="1000" b="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a:solidFill>
                <a:srgbClr val="898989"/>
              </a:solidFill>
              <a:latin typeface="+mn-lt"/>
              <a:ea typeface="+mj-ea"/>
              <a:cs typeface="Calibri" panose="020F0502020204030204" pitchFamily="34" charset="0"/>
            </a:endParaRPr>
          </a:p>
        </p:txBody>
      </p:sp>
      <p:cxnSp>
        <p:nvCxnSpPr>
          <p:cNvPr id="10" name="直線コネクタ 9"/>
          <p:cNvCxnSpPr/>
          <p:nvPr userDrawn="1"/>
        </p:nvCxnSpPr>
        <p:spPr>
          <a:xfrm>
            <a:off x="0" y="331541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247" y="5625548"/>
            <a:ext cx="1147226" cy="335758"/>
          </a:xfrm>
          <a:prstGeom prst="rect">
            <a:avLst/>
          </a:prstGeom>
        </p:spPr>
      </p:pic>
      <p:sp>
        <p:nvSpPr>
          <p:cNvPr id="14" name="コンテンツ プレースホルダー 13"/>
          <p:cNvSpPr>
            <a:spLocks noGrp="1"/>
          </p:cNvSpPr>
          <p:nvPr>
            <p:ph sz="quarter" idx="11" hasCustomPrompt="1"/>
          </p:nvPr>
        </p:nvSpPr>
        <p:spPr>
          <a:xfrm>
            <a:off x="962010" y="3541713"/>
            <a:ext cx="10321770" cy="546193"/>
          </a:xfrm>
        </p:spPr>
        <p:txBody>
          <a:bodyPr/>
          <a:lstStyle>
            <a:lvl1pPr marL="0" indent="0" algn="ctr">
              <a:buNone/>
              <a:defRPr/>
            </a:lvl1pPr>
          </a:lstStyle>
          <a:p>
            <a:r>
              <a:rPr kumimoji="1" lang="en-US" altLang="ja-JP"/>
              <a:t>NAME</a:t>
            </a:r>
          </a:p>
        </p:txBody>
      </p:sp>
      <p:sp>
        <p:nvSpPr>
          <p:cNvPr id="19" name="コンテンツ プレースホルダー 13"/>
          <p:cNvSpPr>
            <a:spLocks noGrp="1"/>
          </p:cNvSpPr>
          <p:nvPr>
            <p:ph sz="quarter" idx="12" hasCustomPrompt="1"/>
          </p:nvPr>
        </p:nvSpPr>
        <p:spPr>
          <a:xfrm>
            <a:off x="962010" y="4117524"/>
            <a:ext cx="10321770" cy="546193"/>
          </a:xfrm>
        </p:spPr>
        <p:txBody>
          <a:bodyPr/>
          <a:lstStyle>
            <a:lvl1pPr marL="0" indent="0" algn="ctr">
              <a:buNone/>
              <a:defRPr/>
            </a:lvl1pPr>
          </a:lstStyle>
          <a:p>
            <a:r>
              <a:rPr kumimoji="1" lang="en-US" altLang="ja-JP"/>
              <a:t>YYYY-MM-DD</a:t>
            </a:r>
          </a:p>
        </p:txBody>
      </p:sp>
    </p:spTree>
    <p:extLst>
      <p:ext uri="{BB962C8B-B14F-4D97-AF65-F5344CB8AC3E}">
        <p14:creationId xmlns:p14="http://schemas.microsoft.com/office/powerpoint/2010/main" val="2026775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60F7E178-F8CB-43A7-984F-76E7F45BE20F}" type="datetime1">
              <a:rPr kumimoji="1" lang="ja-JP" altLang="en-US" smtClean="0"/>
              <a:t>2026/4/2</a:t>
            </a:fld>
            <a:endParaRPr kumimoji="1" lang="ja-JP" altLang="en-US"/>
          </a:p>
        </p:txBody>
      </p:sp>
      <p:cxnSp>
        <p:nvCxnSpPr>
          <p:cNvPr id="7" name="直線コネクタ 6"/>
          <p:cNvCxnSpPr/>
          <p:nvPr/>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a:p>
        </p:txBody>
      </p:sp>
      <p:sp>
        <p:nvSpPr>
          <p:cNvPr id="12" name="テキスト プレースホルダー 11"/>
          <p:cNvSpPr>
            <a:spLocks noGrp="1"/>
          </p:cNvSpPr>
          <p:nvPr>
            <p:ph type="body" sz="quarter" idx="11" hasCustomPrompt="1"/>
          </p:nvPr>
        </p:nvSpPr>
        <p:spPr>
          <a:xfrm>
            <a:off x="838200" y="1075631"/>
            <a:ext cx="10517188" cy="3773488"/>
          </a:xfrm>
        </p:spPr>
        <p:txBody>
          <a:bodyPr/>
          <a:lstStyle>
            <a:lvl1pPr marL="0" indent="0">
              <a:buNone/>
              <a:defRPr/>
            </a:lvl1pPr>
            <a:lvl2pPr marL="457200" indent="0">
              <a:buNone/>
              <a:defRPr/>
            </a:lvl2pPr>
            <a:lvl3pPr marL="914400" indent="0">
              <a:buNone/>
              <a:defRPr/>
            </a:lvl3pPr>
            <a:lvl4pPr marL="1371600" indent="0">
              <a:buNone/>
              <a:defRPr b="0"/>
            </a:lvl4pPr>
            <a:lvl5pPr marL="1828800" indent="0">
              <a:buNone/>
              <a:defRPr b="0"/>
            </a:lvl5pPr>
          </a:lstStyle>
          <a:p>
            <a:pPr lvl="0"/>
            <a:r>
              <a:rPr kumimoji="1" lang="en-US" altLang="ja-JP"/>
              <a:t>Insert Text</a:t>
            </a:r>
            <a:endParaRPr kumimoji="1" lang="ja-JP" altLang="en-US"/>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0" name="タイトル 19"/>
          <p:cNvSpPr>
            <a:spLocks noGrp="1"/>
          </p:cNvSpPr>
          <p:nvPr>
            <p:ph type="title" hasCustomPrompt="1"/>
          </p:nvPr>
        </p:nvSpPr>
        <p:spPr>
          <a:xfrm>
            <a:off x="533648" y="178314"/>
            <a:ext cx="10412413" cy="561467"/>
          </a:xfrm>
        </p:spPr>
        <p:txBody>
          <a:bodyPr/>
          <a:lstStyle>
            <a:lvl1pPr>
              <a:defRPr baseline="0">
                <a:latin typeface="+mj-lt"/>
              </a:defRPr>
            </a:lvl1pPr>
          </a:lstStyle>
          <a:p>
            <a:pPr lvl="0"/>
            <a:r>
              <a:rPr kumimoji="1" lang="en-US" altLang="ja-JP"/>
              <a:t>Header</a:t>
            </a:r>
            <a:r>
              <a:rPr kumimoji="1" lang="ja-JP" altLang="en-US"/>
              <a:t>｜</a:t>
            </a:r>
            <a:r>
              <a:rPr kumimoji="1" lang="en-US" altLang="ja-JP"/>
              <a:t>28pt</a:t>
            </a:r>
            <a:endParaRPr kumimoji="1" lang="ja-JP" altLang="en-US"/>
          </a:p>
        </p:txBody>
      </p:sp>
      <p:sp>
        <p:nvSpPr>
          <p:cNvPr id="8" name="正方形/長方形 7"/>
          <p:cNvSpPr/>
          <p:nvPr/>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a:solidFill>
                  <a:srgbClr val="898989"/>
                </a:solidFill>
                <a:latin typeface="Bahnschrift Light" panose="020B0502040204020203" pitchFamily="34" charset="0"/>
                <a:ea typeface="+mj-ea"/>
                <a:cs typeface="Calibri" panose="020F0502020204030204" pitchFamily="34" charset="0"/>
              </a:rPr>
              <a:t>© </a:t>
            </a:r>
            <a:r>
              <a:rPr lang="en-US" altLang="ja-JP" sz="1000" b="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a:solidFill>
                <a:srgbClr val="898989"/>
              </a:solidFill>
              <a:latin typeface="+mn-lt"/>
              <a:ea typeface="+mj-ea"/>
              <a:cs typeface="Calibri" panose="020F0502020204030204" pitchFamily="34" charset="0"/>
            </a:endParaRPr>
          </a:p>
        </p:txBody>
      </p:sp>
      <p:cxnSp>
        <p:nvCxnSpPr>
          <p:cNvPr id="11" name="直線コネクタ 10"/>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701" y="266573"/>
            <a:ext cx="1052182" cy="392016"/>
          </a:xfrm>
          <a:prstGeom prst="rect">
            <a:avLst/>
          </a:prstGeom>
        </p:spPr>
      </p:pic>
    </p:spTree>
    <p:extLst>
      <p:ext uri="{BB962C8B-B14F-4D97-AF65-F5344CB8AC3E}">
        <p14:creationId xmlns:p14="http://schemas.microsoft.com/office/powerpoint/2010/main" val="3211870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6D331CD8-21D4-482D-B537-10201137C85D}" type="datetime1">
              <a:rPr kumimoji="1" lang="ja-JP" altLang="en-US" smtClean="0"/>
              <a:t>2026/4/2</a:t>
            </a:fld>
            <a:endParaRPr kumimoji="1" lang="ja-JP" altLang="en-US"/>
          </a:p>
        </p:txBody>
      </p:sp>
      <p:cxnSp>
        <p:nvCxnSpPr>
          <p:cNvPr id="6" name="直線コネクタ 5"/>
          <p:cNvCxnSpPr/>
          <p:nvPr/>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タイトル プレースホルダー 1"/>
          <p:cNvSpPr>
            <a:spLocks noGrp="1"/>
          </p:cNvSpPr>
          <p:nvPr>
            <p:ph type="title" hasCustomPrompt="1"/>
          </p:nvPr>
        </p:nvSpPr>
        <p:spPr>
          <a:xfrm>
            <a:off x="533648" y="187967"/>
            <a:ext cx="10412480" cy="561467"/>
          </a:xfrm>
          <a:prstGeom prst="rect">
            <a:avLst/>
          </a:prstGeom>
        </p:spPr>
        <p:txBody>
          <a:bodyPr vert="horz" lIns="91440" tIns="45720" rIns="91440" bIns="45720" rtlCol="0" anchor="ctr">
            <a:normAutofit/>
          </a:bodyPr>
          <a:lstStyle/>
          <a:p>
            <a:r>
              <a:rPr kumimoji="1" lang="en-US" altLang="ja-JP"/>
              <a:t>Header</a:t>
            </a:r>
            <a:r>
              <a:rPr kumimoji="1" lang="ja-JP" altLang="en-US"/>
              <a:t>｜</a:t>
            </a:r>
            <a:r>
              <a:rPr kumimoji="1" lang="en-US" altLang="ja-JP"/>
              <a:t>28pt</a:t>
            </a:r>
            <a:endParaRPr kumimoji="1" lang="ja-JP" altLang="en-US"/>
          </a:p>
        </p:txBody>
      </p:sp>
      <p:sp>
        <p:nvSpPr>
          <p:cNvPr id="8" name="テキスト ボックス 7"/>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a:p>
        </p:txBody>
      </p:sp>
      <p:cxnSp>
        <p:nvCxnSpPr>
          <p:cNvPr id="10" name="直線コネクタ 9"/>
          <p:cNvCxnSpPr/>
          <p:nvPr userDrawn="1"/>
        </p:nvCxnSpPr>
        <p:spPr>
          <a:xfrm>
            <a:off x="0" y="746847"/>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701" y="266573"/>
            <a:ext cx="1052182" cy="392016"/>
          </a:xfrm>
          <a:prstGeom prst="rect">
            <a:avLst/>
          </a:prstGeom>
        </p:spPr>
      </p:pic>
      <p:sp>
        <p:nvSpPr>
          <p:cNvPr id="11" name="正方形/長方形 10"/>
          <p:cNvSpPr/>
          <p:nvPr userDrawn="1"/>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a:solidFill>
                  <a:srgbClr val="898989"/>
                </a:solidFill>
                <a:latin typeface="Bahnschrift Light" panose="020B0502040204020203" pitchFamily="34" charset="0"/>
                <a:ea typeface="+mj-ea"/>
                <a:cs typeface="Calibri" panose="020F0502020204030204" pitchFamily="34" charset="0"/>
              </a:rPr>
              <a:t>© </a:t>
            </a:r>
            <a:r>
              <a:rPr lang="en-US" altLang="ja-JP" sz="1000" b="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a:solidFill>
                <a:srgbClr val="898989"/>
              </a:solidFill>
              <a:latin typeface="+mn-lt"/>
              <a:ea typeface="+mj-ea"/>
              <a:cs typeface="Calibri" panose="020F0502020204030204" pitchFamily="34" charset="0"/>
            </a:endParaRPr>
          </a:p>
        </p:txBody>
      </p:sp>
    </p:spTree>
    <p:extLst>
      <p:ext uri="{BB962C8B-B14F-4D97-AF65-F5344CB8AC3E}">
        <p14:creationId xmlns:p14="http://schemas.microsoft.com/office/powerpoint/2010/main" val="14472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52" indent="0" algn="ctr">
              <a:buNone/>
              <a:defRPr sz="2000"/>
            </a:lvl2pPr>
            <a:lvl3pPr marL="914304" indent="0" algn="ctr">
              <a:buNone/>
              <a:defRPr sz="1800"/>
            </a:lvl3pPr>
            <a:lvl4pPr marL="1371456" indent="0" algn="ctr">
              <a:buNone/>
              <a:defRPr sz="1600"/>
            </a:lvl4pPr>
            <a:lvl5pPr marL="1828608" indent="0" algn="ctr">
              <a:buNone/>
              <a:defRPr sz="1600"/>
            </a:lvl5pPr>
            <a:lvl6pPr marL="2285759" indent="0" algn="ctr">
              <a:buNone/>
              <a:defRPr sz="1600"/>
            </a:lvl6pPr>
            <a:lvl7pPr marL="2742912" indent="0" algn="ctr">
              <a:buNone/>
              <a:defRPr sz="1600"/>
            </a:lvl7pPr>
            <a:lvl8pPr marL="3200064" indent="0" algn="ctr">
              <a:buNone/>
              <a:defRPr sz="1600"/>
            </a:lvl8pPr>
            <a:lvl9pPr marL="365721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AF949C-8677-4C06-983D-829B8A714B0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749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カルビーロゴ">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2527" y="2758514"/>
            <a:ext cx="3504774" cy="1305789"/>
          </a:xfrm>
          <a:prstGeom prst="rect">
            <a:avLst/>
          </a:prstGeom>
        </p:spPr>
      </p:pic>
    </p:spTree>
    <p:extLst>
      <p:ext uri="{BB962C8B-B14F-4D97-AF65-F5344CB8AC3E}">
        <p14:creationId xmlns:p14="http://schemas.microsoft.com/office/powerpoint/2010/main" val="408955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4" name="正方形/長方形 3"/>
          <p:cNvSpPr/>
          <p:nvPr/>
        </p:nvSpPr>
        <p:spPr>
          <a:xfrm>
            <a:off x="4692735" y="3175484"/>
            <a:ext cx="2715090" cy="707886"/>
          </a:xfrm>
          <a:prstGeom prst="rect">
            <a:avLst/>
          </a:prstGeom>
        </p:spPr>
        <p:txBody>
          <a:bodyPr wrap="square">
            <a:spAutoFit/>
          </a:bodyPr>
          <a:lstStyle/>
          <a:p>
            <a:pPr algn="ctr"/>
            <a:r>
              <a:rPr kumimoji="1" lang="en-US" altLang="ja-JP" sz="4000"/>
              <a:t>Appendix</a:t>
            </a:r>
            <a:endParaRPr lang="ja-JP" altLang="en-US" sz="4000"/>
          </a:p>
        </p:txBody>
      </p:sp>
      <p:sp>
        <p:nvSpPr>
          <p:cNvPr id="3" name="テキスト ボックス 2"/>
          <p:cNvSpPr txBox="1"/>
          <p:nvPr/>
        </p:nvSpPr>
        <p:spPr>
          <a:xfrm>
            <a:off x="11700510" y="6470430"/>
            <a:ext cx="491490" cy="307777"/>
          </a:xfrm>
          <a:prstGeom prst="rect">
            <a:avLst/>
          </a:prstGeom>
          <a:noFill/>
        </p:spPr>
        <p:txBody>
          <a:bodyPr wrap="square" rtlCol="0">
            <a:spAutoFit/>
          </a:bodyPr>
          <a:lstStyle/>
          <a:p>
            <a:fld id="{E83833FF-2748-4386-98A2-13BCD1D27059}" type="slidenum">
              <a:rPr kumimoji="1" lang="ja-JP" altLang="en-US" sz="1400" smtClean="0"/>
              <a:t>‹#›</a:t>
            </a:fld>
            <a:endParaRPr kumimoji="1" lang="ja-JP" altLang="en-US"/>
          </a:p>
        </p:txBody>
      </p:sp>
      <p:sp>
        <p:nvSpPr>
          <p:cNvPr id="6" name="正方形/長方形 5"/>
          <p:cNvSpPr/>
          <p:nvPr userDrawn="1"/>
        </p:nvSpPr>
        <p:spPr>
          <a:xfrm>
            <a:off x="4692735" y="3175484"/>
            <a:ext cx="2715090" cy="707886"/>
          </a:xfrm>
          <a:prstGeom prst="rect">
            <a:avLst/>
          </a:prstGeom>
        </p:spPr>
        <p:txBody>
          <a:bodyPr wrap="square">
            <a:spAutoFit/>
          </a:bodyPr>
          <a:lstStyle/>
          <a:p>
            <a:pPr algn="ctr"/>
            <a:r>
              <a:rPr kumimoji="1" lang="en-US" altLang="ja-JP" sz="4000"/>
              <a:t>Appendix</a:t>
            </a:r>
            <a:endParaRPr lang="ja-JP" altLang="en-US" sz="4000"/>
          </a:p>
        </p:txBody>
      </p:sp>
      <p:sp>
        <p:nvSpPr>
          <p:cNvPr id="7" name="正方形/長方形 6"/>
          <p:cNvSpPr/>
          <p:nvPr userDrawn="1"/>
        </p:nvSpPr>
        <p:spPr>
          <a:xfrm>
            <a:off x="10782378" y="6501208"/>
            <a:ext cx="700833" cy="246221"/>
          </a:xfrm>
          <a:prstGeom prst="rect">
            <a:avLst/>
          </a:prstGeom>
        </p:spPr>
        <p:txBody>
          <a:bodyPr wrap="none">
            <a:spAutoFit/>
          </a:bodyPr>
          <a:lstStyle/>
          <a:p>
            <a:pPr algn="r" eaLnBrk="1" hangingPunct="1">
              <a:spcBef>
                <a:spcPct val="0"/>
              </a:spcBef>
              <a:buClrTx/>
              <a:buFontTx/>
              <a:buNone/>
            </a:pPr>
            <a:r>
              <a:rPr lang="en-US" altLang="ja-JP" sz="1000" b="0">
                <a:solidFill>
                  <a:srgbClr val="898989"/>
                </a:solidFill>
                <a:latin typeface="Bahnschrift Light" panose="020B0502040204020203" pitchFamily="34" charset="0"/>
                <a:ea typeface="+mj-ea"/>
                <a:cs typeface="Calibri" panose="020F0502020204030204" pitchFamily="34" charset="0"/>
              </a:rPr>
              <a:t>© </a:t>
            </a:r>
            <a:r>
              <a:rPr lang="en-US" altLang="ja-JP" sz="1000" b="0" err="1">
                <a:solidFill>
                  <a:srgbClr val="898989"/>
                </a:solidFill>
                <a:latin typeface="Bahnschrift Light" panose="020B0502040204020203" pitchFamily="34" charset="0"/>
                <a:ea typeface="+mj-ea"/>
                <a:cs typeface="Calibri" panose="020F0502020204030204" pitchFamily="34" charset="0"/>
              </a:rPr>
              <a:t>Calbee</a:t>
            </a:r>
            <a:endParaRPr lang="en-US" altLang="ja-JP" sz="1000" b="0">
              <a:solidFill>
                <a:srgbClr val="898989"/>
              </a:solidFill>
              <a:latin typeface="+mn-lt"/>
              <a:ea typeface="+mj-ea"/>
              <a:cs typeface="Calibri" panose="020F0502020204030204" pitchFamily="34" charset="0"/>
            </a:endParaRPr>
          </a:p>
        </p:txBody>
      </p:sp>
    </p:spTree>
    <p:extLst>
      <p:ext uri="{BB962C8B-B14F-4D97-AF65-F5344CB8AC3E}">
        <p14:creationId xmlns:p14="http://schemas.microsoft.com/office/powerpoint/2010/main" val="4180513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8469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02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2113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82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15" indent="0" algn="ctr">
              <a:buNone/>
              <a:defRPr sz="2000"/>
            </a:lvl2pPr>
            <a:lvl3pPr marL="914232" indent="0" algn="ctr">
              <a:buNone/>
              <a:defRPr sz="1800"/>
            </a:lvl3pPr>
            <a:lvl4pPr marL="1371346" indent="0" algn="ctr">
              <a:buNone/>
              <a:defRPr sz="1600"/>
            </a:lvl4pPr>
            <a:lvl5pPr marL="1828462" indent="0" algn="ctr">
              <a:buNone/>
              <a:defRPr sz="1600"/>
            </a:lvl5pPr>
            <a:lvl6pPr marL="2285577" indent="0" algn="ctr">
              <a:buNone/>
              <a:defRPr sz="1600"/>
            </a:lvl6pPr>
            <a:lvl7pPr marL="2742692" indent="0" algn="ctr">
              <a:buNone/>
              <a:defRPr sz="1600"/>
            </a:lvl7pPr>
            <a:lvl8pPr marL="3199808" indent="0" algn="ctr">
              <a:buNone/>
              <a:defRPr sz="1600"/>
            </a:lvl8pPr>
            <a:lvl9pPr marL="365692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97D87531-A9B3-46E8-A1E0-B9FFBE2570E0}" type="datetimeFigureOut">
              <a:rPr lang="en-GB" smtClean="0"/>
              <a:t>02/04/2026</a:t>
            </a:fld>
            <a:endParaRPr lang="en-GB"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12AF949C-8677-4C06-983D-829B8A714B00}" type="slidenum">
              <a:rPr lang="en-GB" smtClean="0"/>
              <a:t>‹#›</a:t>
            </a:fld>
            <a:endParaRPr lang="en-GB" dirty="0"/>
          </a:p>
        </p:txBody>
      </p:sp>
    </p:spTree>
    <p:extLst>
      <p:ext uri="{BB962C8B-B14F-4D97-AF65-F5344CB8AC3E}">
        <p14:creationId xmlns:p14="http://schemas.microsoft.com/office/powerpoint/2010/main" val="364321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17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10.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1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674995"/>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561467"/>
          </a:xfrm>
          <a:prstGeom prst="rect">
            <a:avLst/>
          </a:prstGeom>
        </p:spPr>
        <p:txBody>
          <a:bodyPr vert="horz" lIns="91440" tIns="45720" rIns="91440" bIns="45720" rtlCol="0" anchor="ctr">
            <a:normAutofit/>
          </a:bodyPr>
          <a:lstStyle/>
          <a:p>
            <a:r>
              <a:rPr kumimoji="1" lang="en-US" altLang="ja-JP" dirty="0"/>
              <a:t>【</a:t>
            </a:r>
            <a:r>
              <a:rPr kumimoji="1" lang="ja-JP" altLang="en-US" dirty="0"/>
              <a:t>ヘッダー </a:t>
            </a:r>
            <a:r>
              <a:rPr kumimoji="1" lang="en-US" altLang="ja-JP" dirty="0"/>
              <a:t>Header</a:t>
            </a:r>
            <a:r>
              <a:rPr kumimoji="1" lang="ja-JP" altLang="en-US" dirty="0"/>
              <a:t>｜</a:t>
            </a:r>
            <a:r>
              <a:rPr kumimoji="1" lang="en-US" altLang="ja-JP" dirty="0"/>
              <a:t>28pt】</a:t>
            </a:r>
            <a:r>
              <a:rPr kumimoji="1" lang="ja-JP" altLang="en-US" dirty="0"/>
              <a:t>目次や章タイトルを表示</a:t>
            </a:r>
          </a:p>
        </p:txBody>
      </p:sp>
      <p:sp>
        <p:nvSpPr>
          <p:cNvPr id="3" name="テキスト プレースホルダー 2"/>
          <p:cNvSpPr>
            <a:spLocks noGrp="1"/>
          </p:cNvSpPr>
          <p:nvPr>
            <p:ph type="body" idx="1"/>
          </p:nvPr>
        </p:nvSpPr>
        <p:spPr>
          <a:xfrm>
            <a:off x="838200" y="1329923"/>
            <a:ext cx="10515600" cy="359614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54882" y="6401117"/>
            <a:ext cx="990600" cy="446405"/>
          </a:xfrm>
          <a:prstGeom prst="rect">
            <a:avLst/>
          </a:prstGeom>
        </p:spPr>
        <p:txBody>
          <a:bodyPr vert="horz" lIns="91440" tIns="45720" rIns="91440" bIns="45720" rtlCol="0" anchor="ctr"/>
          <a:lstStyle>
            <a:lvl1pPr algn="l">
              <a:defRPr sz="1200">
                <a:solidFill>
                  <a:schemeClr val="tx1">
                    <a:tint val="75000"/>
                  </a:schemeClr>
                </a:solidFill>
              </a:defRPr>
            </a:lvl1pPr>
          </a:lstStyle>
          <a:p>
            <a:fld id="{4A646C0B-1F0D-4AFF-81AE-F25D2CA0473C}" type="datetime1">
              <a:rPr kumimoji="1" lang="ja-JP" altLang="en-US" smtClean="0"/>
              <a:t>2026/4/2</a:t>
            </a:fld>
            <a:endParaRPr kumimoji="1" lang="ja-JP" altLang="en-US" dirty="0"/>
          </a:p>
        </p:txBody>
      </p:sp>
    </p:spTree>
    <p:extLst>
      <p:ext uri="{BB962C8B-B14F-4D97-AF65-F5344CB8AC3E}">
        <p14:creationId xmlns:p14="http://schemas.microsoft.com/office/powerpoint/2010/main" val="16269608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kumimoji="1" sz="2800" b="1" kern="12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600" b="1"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2400" b="1"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2000" b="1"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b="1" kern="1200">
          <a:solidFill>
            <a:schemeClr val="tx1"/>
          </a:solidFill>
          <a:latin typeface="+mj-lt"/>
          <a:ea typeface="+mj-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400" b="1" kern="1200">
          <a:solidFill>
            <a:schemeClr val="tx1"/>
          </a:solidFill>
          <a:latin typeface="+mj-lt"/>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561467"/>
          </a:xfrm>
          <a:prstGeom prst="rect">
            <a:avLst/>
          </a:prstGeom>
        </p:spPr>
        <p:txBody>
          <a:bodyPr vert="horz" lIns="91440" tIns="45720" rIns="91440" bIns="45720" rtlCol="0" anchor="ctr">
            <a:normAutofit/>
          </a:bodyPr>
          <a:lstStyle/>
          <a:p>
            <a:r>
              <a:rPr kumimoji="1" lang="en-US" altLang="ja-JP" dirty="0"/>
              <a:t>【</a:t>
            </a:r>
            <a:r>
              <a:rPr kumimoji="1" lang="ja-JP" altLang="en-US" dirty="0"/>
              <a:t>ヘッダー </a:t>
            </a:r>
            <a:r>
              <a:rPr kumimoji="1" lang="en-US" altLang="ja-JP" dirty="0"/>
              <a:t>Header</a:t>
            </a:r>
            <a:r>
              <a:rPr kumimoji="1" lang="ja-JP" altLang="en-US" dirty="0"/>
              <a:t>｜</a:t>
            </a:r>
            <a:r>
              <a:rPr kumimoji="1" lang="en-US" altLang="ja-JP" dirty="0"/>
              <a:t>28pt】</a:t>
            </a:r>
            <a:r>
              <a:rPr kumimoji="1" lang="ja-JP" altLang="en-US" dirty="0"/>
              <a:t>目次や章タイトルを表示</a:t>
            </a:r>
          </a:p>
        </p:txBody>
      </p:sp>
      <p:sp>
        <p:nvSpPr>
          <p:cNvPr id="3" name="テキスト プレースホルダー 2"/>
          <p:cNvSpPr>
            <a:spLocks noGrp="1"/>
          </p:cNvSpPr>
          <p:nvPr>
            <p:ph type="body" idx="1"/>
          </p:nvPr>
        </p:nvSpPr>
        <p:spPr>
          <a:xfrm>
            <a:off x="838200" y="1329923"/>
            <a:ext cx="10515600" cy="359614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54882" y="6401117"/>
            <a:ext cx="990600" cy="44640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AFED-4667-A245-831B-E0F6607DF75F}" type="datetime1">
              <a:t>4/2/2026</a:t>
            </a:fld>
            <a:endParaRPr kumimoji="1" lang="ja-JP" altLang="en-US" dirty="0"/>
          </a:p>
        </p:txBody>
      </p:sp>
      <p:sp>
        <p:nvSpPr>
          <p:cNvPr id="6" name="正方形/長方形 5"/>
          <p:cNvSpPr/>
          <p:nvPr userDrawn="1"/>
        </p:nvSpPr>
        <p:spPr>
          <a:xfrm>
            <a:off x="4724470" y="6501208"/>
            <a:ext cx="2743059" cy="246221"/>
          </a:xfrm>
          <a:prstGeom prst="rect">
            <a:avLst/>
          </a:prstGeom>
        </p:spPr>
        <p:txBody>
          <a:bodyPr wrap="none">
            <a:spAutoFit/>
          </a:bodyPr>
          <a:lstStyle/>
          <a:p>
            <a:pPr algn="r" eaLnBrk="1" hangingPunct="1">
              <a:spcBef>
                <a:spcPct val="0"/>
              </a:spcBef>
              <a:buClrTx/>
              <a:buFontTx/>
              <a:buNone/>
            </a:pPr>
            <a:r>
              <a:rPr lang="en-US" altLang="ja-JP" sz="1000" b="0" dirty="0">
                <a:solidFill>
                  <a:srgbClr val="898989"/>
                </a:solidFill>
                <a:latin typeface="Bahnschrift Light" panose="020B0502040204020203" pitchFamily="34" charset="0"/>
                <a:ea typeface="+mj-ea"/>
                <a:cs typeface="Calibri" panose="020F0502020204030204" pitchFamily="34" charset="0"/>
              </a:rPr>
              <a:t>Copyright © </a:t>
            </a:r>
            <a:r>
              <a:rPr lang="en-US" altLang="ja-JP" sz="1000" b="0" dirty="0" err="1">
                <a:solidFill>
                  <a:srgbClr val="898989"/>
                </a:solidFill>
                <a:latin typeface="Bahnschrift Light" panose="020B0502040204020203" pitchFamily="34" charset="0"/>
                <a:ea typeface="+mj-ea"/>
                <a:cs typeface="Calibri" panose="020F0502020204030204" pitchFamily="34" charset="0"/>
              </a:rPr>
              <a:t>Calbee</a:t>
            </a:r>
            <a:r>
              <a:rPr lang="en-US" altLang="ja-JP" sz="1000" b="0" dirty="0">
                <a:solidFill>
                  <a:srgbClr val="898989"/>
                </a:solidFill>
                <a:latin typeface="Bahnschrift Light" panose="020B0502040204020203" pitchFamily="34" charset="0"/>
                <a:ea typeface="+mj-ea"/>
                <a:cs typeface="Calibri" panose="020F0502020204030204" pitchFamily="34" charset="0"/>
              </a:rPr>
              <a:t>, Inc. All Rights Reserved</a:t>
            </a:r>
            <a:r>
              <a:rPr lang="en-US" altLang="ja-JP" sz="1000" b="0" dirty="0">
                <a:solidFill>
                  <a:srgbClr val="898989"/>
                </a:solidFill>
                <a:latin typeface="+mn-lt"/>
                <a:ea typeface="+mj-ea"/>
                <a:cs typeface="Calibri" panose="020F0502020204030204" pitchFamily="34" charset="0"/>
              </a:rPr>
              <a:t>.</a:t>
            </a:r>
          </a:p>
        </p:txBody>
      </p:sp>
    </p:spTree>
    <p:extLst>
      <p:ext uri="{BB962C8B-B14F-4D97-AF65-F5344CB8AC3E}">
        <p14:creationId xmlns:p14="http://schemas.microsoft.com/office/powerpoint/2010/main" val="29018308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ftr="0" dt="0"/>
  <p:txStyles>
    <p:titleStyle>
      <a:lvl1pPr algn="l" defTabSz="914400" rtl="0" eaLnBrk="1" latinLnBrk="0" hangingPunct="1">
        <a:lnSpc>
          <a:spcPct val="90000"/>
        </a:lnSpc>
        <a:spcBef>
          <a:spcPct val="0"/>
        </a:spcBef>
        <a:buNone/>
        <a:defRPr kumimoji="1" sz="2800" b="1" kern="12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800" b="1"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b="1" kern="1200">
          <a:solidFill>
            <a:schemeClr val="tx1"/>
          </a:solidFill>
          <a:latin typeface="Bahnschrift Light" panose="020B0502040204020203" pitchFamily="34" charset="0"/>
          <a:ea typeface="+mj-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400" b="1" kern="1200">
          <a:solidFill>
            <a:schemeClr val="tx1"/>
          </a:solidFill>
          <a:latin typeface="Bahnschrift Light" panose="020B0502040204020203" pitchFamily="34" charset="0"/>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3825741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561467"/>
          </a:xfrm>
          <a:prstGeom prst="rect">
            <a:avLst/>
          </a:prstGeom>
        </p:spPr>
        <p:txBody>
          <a:bodyPr vert="horz" lIns="91440" tIns="45720" rIns="91440" bIns="45720" rtlCol="0" anchor="ctr">
            <a:normAutofit/>
          </a:bodyPr>
          <a:lstStyle/>
          <a:p>
            <a:r>
              <a:rPr kumimoji="1" lang="en-US" altLang="ja-JP"/>
              <a:t>【</a:t>
            </a:r>
            <a:r>
              <a:rPr kumimoji="1" lang="ja-JP" altLang="en-US"/>
              <a:t>ヘッダー </a:t>
            </a:r>
            <a:r>
              <a:rPr kumimoji="1" lang="en-US" altLang="ja-JP"/>
              <a:t>Header</a:t>
            </a:r>
            <a:r>
              <a:rPr kumimoji="1" lang="ja-JP" altLang="en-US"/>
              <a:t>｜</a:t>
            </a:r>
            <a:r>
              <a:rPr kumimoji="1" lang="en-US" altLang="ja-JP"/>
              <a:t>28pt】</a:t>
            </a:r>
            <a:r>
              <a:rPr kumimoji="1" lang="ja-JP" altLang="en-US"/>
              <a:t>目次や章タイトルを表示</a:t>
            </a:r>
          </a:p>
        </p:txBody>
      </p:sp>
      <p:sp>
        <p:nvSpPr>
          <p:cNvPr id="3" name="テキスト プレースホルダー 2"/>
          <p:cNvSpPr>
            <a:spLocks noGrp="1"/>
          </p:cNvSpPr>
          <p:nvPr>
            <p:ph type="body" idx="1"/>
          </p:nvPr>
        </p:nvSpPr>
        <p:spPr>
          <a:xfrm>
            <a:off x="838200" y="1329923"/>
            <a:ext cx="10515600" cy="359614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54882" y="6401117"/>
            <a:ext cx="990600" cy="446405"/>
          </a:xfrm>
          <a:prstGeom prst="rect">
            <a:avLst/>
          </a:prstGeom>
        </p:spPr>
        <p:txBody>
          <a:bodyPr vert="horz" lIns="91440" tIns="45720" rIns="91440" bIns="45720" rtlCol="0" anchor="ctr"/>
          <a:lstStyle>
            <a:lvl1pPr algn="l">
              <a:defRPr sz="1200">
                <a:solidFill>
                  <a:schemeClr val="tx1">
                    <a:tint val="75000"/>
                  </a:schemeClr>
                </a:solidFill>
              </a:defRPr>
            </a:lvl1pPr>
          </a:lstStyle>
          <a:p>
            <a:fld id="{4A646C0B-1F0D-4AFF-81AE-F25D2CA0473C}" type="datetime1">
              <a:rPr kumimoji="1" lang="ja-JP" altLang="en-US" smtClean="0"/>
              <a:t>2026/4/2</a:t>
            </a:fld>
            <a:endParaRPr kumimoji="1" lang="ja-JP" altLang="en-US"/>
          </a:p>
        </p:txBody>
      </p:sp>
    </p:spTree>
    <p:extLst>
      <p:ext uri="{BB962C8B-B14F-4D97-AF65-F5344CB8AC3E}">
        <p14:creationId xmlns:p14="http://schemas.microsoft.com/office/powerpoint/2010/main" val="35436478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hdr="0" ftr="0" dt="0"/>
  <p:txStyles>
    <p:titleStyle>
      <a:lvl1pPr algn="l" defTabSz="914400" rtl="0" eaLnBrk="1" latinLnBrk="0" hangingPunct="1">
        <a:lnSpc>
          <a:spcPct val="90000"/>
        </a:lnSpc>
        <a:spcBef>
          <a:spcPct val="0"/>
        </a:spcBef>
        <a:buNone/>
        <a:defRPr kumimoji="1" sz="2800" b="1" kern="12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600" b="1"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2400" b="1"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2000" b="1"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b="1" kern="1200">
          <a:solidFill>
            <a:schemeClr val="tx1"/>
          </a:solidFill>
          <a:latin typeface="+mj-lt"/>
          <a:ea typeface="+mj-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400" b="1" kern="1200">
          <a:solidFill>
            <a:schemeClr val="tx1"/>
          </a:solidFill>
          <a:latin typeface="+mj-lt"/>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317874"/>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9015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777096"/>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CC1F3-602A-6441-A569-2C2663998BBF}"/>
              </a:ext>
            </a:extLst>
          </p:cNvPr>
          <p:cNvSpPr/>
          <p:nvPr userDrawn="1"/>
        </p:nvSpPr>
        <p:spPr>
          <a:xfrm>
            <a:off x="0" y="0"/>
            <a:ext cx="12192000" cy="6858000"/>
          </a:xfrm>
          <a:prstGeom prst="rect">
            <a:avLst/>
          </a:prstGeom>
          <a:solidFill>
            <a:srgbClr val="0A6C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6648894-BEAC-DE41-98AC-D46E3F669CB0}"/>
              </a:ext>
            </a:extLst>
          </p:cNvPr>
          <p:cNvSpPr/>
          <p:nvPr userDrawn="1"/>
        </p:nvSpPr>
        <p:spPr>
          <a:xfrm>
            <a:off x="243840" y="218440"/>
            <a:ext cx="11704320" cy="64211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792094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xStyles>
    <p:titleStyle>
      <a:lvl1pPr algn="ctr" defTabSz="380961" rtl="0" eaLnBrk="1" latinLnBrk="0" hangingPunct="1">
        <a:spcBef>
          <a:spcPct val="0"/>
        </a:spcBef>
        <a:buNone/>
        <a:defRPr sz="3667" kern="1200">
          <a:solidFill>
            <a:schemeClr val="tx1"/>
          </a:solidFill>
          <a:latin typeface="+mj-lt"/>
          <a:ea typeface="+mj-ea"/>
          <a:cs typeface="+mj-cs"/>
        </a:defRPr>
      </a:lvl1pPr>
    </p:titleStyle>
    <p:bodyStyle>
      <a:lvl1pPr marL="285719" indent="-285719" algn="l" defTabSz="380961" rtl="0" eaLnBrk="1" latinLnBrk="0" hangingPunct="1">
        <a:spcBef>
          <a:spcPct val="20000"/>
        </a:spcBef>
        <a:buFont typeface="Arial"/>
        <a:buChar char="•"/>
        <a:defRPr sz="2667" kern="1200">
          <a:solidFill>
            <a:schemeClr val="tx1"/>
          </a:solidFill>
          <a:latin typeface="+mn-lt"/>
          <a:ea typeface="+mn-ea"/>
          <a:cs typeface="+mn-cs"/>
        </a:defRPr>
      </a:lvl1pPr>
      <a:lvl2pPr marL="619060" indent="-238100" algn="l" defTabSz="380961" rtl="0" eaLnBrk="1" latinLnBrk="0" hangingPunct="1">
        <a:spcBef>
          <a:spcPct val="20000"/>
        </a:spcBef>
        <a:buFont typeface="Arial"/>
        <a:buChar char="–"/>
        <a:defRPr sz="2333" kern="1200">
          <a:solidFill>
            <a:schemeClr val="tx1"/>
          </a:solidFill>
          <a:latin typeface="+mn-lt"/>
          <a:ea typeface="+mn-ea"/>
          <a:cs typeface="+mn-cs"/>
        </a:defRPr>
      </a:lvl2pPr>
      <a:lvl3pPr marL="952400" indent="-190479" algn="l" defTabSz="380961" rtl="0" eaLnBrk="1" latinLnBrk="0" hangingPunct="1">
        <a:spcBef>
          <a:spcPct val="20000"/>
        </a:spcBef>
        <a:buFont typeface="Arial"/>
        <a:buChar char="•"/>
        <a:defRPr sz="2000" kern="1200">
          <a:solidFill>
            <a:schemeClr val="tx1"/>
          </a:solidFill>
          <a:latin typeface="+mn-lt"/>
          <a:ea typeface="+mn-ea"/>
          <a:cs typeface="+mn-cs"/>
        </a:defRPr>
      </a:lvl3pPr>
      <a:lvl4pPr marL="1333360" indent="-190479" algn="l" defTabSz="380961" rtl="0" eaLnBrk="1" latinLnBrk="0" hangingPunct="1">
        <a:spcBef>
          <a:spcPct val="20000"/>
        </a:spcBef>
        <a:buFont typeface="Arial"/>
        <a:buChar char="–"/>
        <a:defRPr sz="1667" kern="1200">
          <a:solidFill>
            <a:schemeClr val="tx1"/>
          </a:solidFill>
          <a:latin typeface="+mn-lt"/>
          <a:ea typeface="+mn-ea"/>
          <a:cs typeface="+mn-cs"/>
        </a:defRPr>
      </a:lvl4pPr>
      <a:lvl5pPr marL="1714321" indent="-190479" algn="l" defTabSz="380961" rtl="0" eaLnBrk="1" latinLnBrk="0" hangingPunct="1">
        <a:spcBef>
          <a:spcPct val="20000"/>
        </a:spcBef>
        <a:buFont typeface="Arial"/>
        <a:buChar char="»"/>
        <a:defRPr sz="1667" kern="1200">
          <a:solidFill>
            <a:schemeClr val="tx1"/>
          </a:solidFill>
          <a:latin typeface="+mn-lt"/>
          <a:ea typeface="+mn-ea"/>
          <a:cs typeface="+mn-cs"/>
        </a:defRPr>
      </a:lvl5pPr>
      <a:lvl6pPr marL="2095280" indent="-190479" algn="l" defTabSz="380961" rtl="0" eaLnBrk="1" latinLnBrk="0" hangingPunct="1">
        <a:spcBef>
          <a:spcPct val="20000"/>
        </a:spcBef>
        <a:buFont typeface="Arial"/>
        <a:buChar char="•"/>
        <a:defRPr sz="1667" kern="1200">
          <a:solidFill>
            <a:schemeClr val="tx1"/>
          </a:solidFill>
          <a:latin typeface="+mn-lt"/>
          <a:ea typeface="+mn-ea"/>
          <a:cs typeface="+mn-cs"/>
        </a:defRPr>
      </a:lvl6pPr>
      <a:lvl7pPr marL="2476240" indent="-190479" algn="l" defTabSz="380961" rtl="0" eaLnBrk="1" latinLnBrk="0" hangingPunct="1">
        <a:spcBef>
          <a:spcPct val="20000"/>
        </a:spcBef>
        <a:buFont typeface="Arial"/>
        <a:buChar char="•"/>
        <a:defRPr sz="1667" kern="1200">
          <a:solidFill>
            <a:schemeClr val="tx1"/>
          </a:solidFill>
          <a:latin typeface="+mn-lt"/>
          <a:ea typeface="+mn-ea"/>
          <a:cs typeface="+mn-cs"/>
        </a:defRPr>
      </a:lvl7pPr>
      <a:lvl8pPr marL="2857200" indent="-190479" algn="l" defTabSz="380961" rtl="0" eaLnBrk="1" latinLnBrk="0" hangingPunct="1">
        <a:spcBef>
          <a:spcPct val="20000"/>
        </a:spcBef>
        <a:buFont typeface="Arial"/>
        <a:buChar char="•"/>
        <a:defRPr sz="1667" kern="1200">
          <a:solidFill>
            <a:schemeClr val="tx1"/>
          </a:solidFill>
          <a:latin typeface="+mn-lt"/>
          <a:ea typeface="+mn-ea"/>
          <a:cs typeface="+mn-cs"/>
        </a:defRPr>
      </a:lvl8pPr>
      <a:lvl9pPr marL="3238160" indent="-190479" algn="l" defTabSz="380961"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61" rtl="0" eaLnBrk="1" latinLnBrk="0" hangingPunct="1">
        <a:defRPr sz="1500" kern="1200">
          <a:solidFill>
            <a:schemeClr val="tx1"/>
          </a:solidFill>
          <a:latin typeface="+mn-lt"/>
          <a:ea typeface="+mn-ea"/>
          <a:cs typeface="+mn-cs"/>
        </a:defRPr>
      </a:lvl1pPr>
      <a:lvl2pPr marL="380961" algn="l" defTabSz="380961" rtl="0" eaLnBrk="1" latinLnBrk="0" hangingPunct="1">
        <a:defRPr sz="1500" kern="1200">
          <a:solidFill>
            <a:schemeClr val="tx1"/>
          </a:solidFill>
          <a:latin typeface="+mn-lt"/>
          <a:ea typeface="+mn-ea"/>
          <a:cs typeface="+mn-cs"/>
        </a:defRPr>
      </a:lvl2pPr>
      <a:lvl3pPr marL="761920" algn="l" defTabSz="380961" rtl="0" eaLnBrk="1" latinLnBrk="0" hangingPunct="1">
        <a:defRPr sz="1500" kern="1200">
          <a:solidFill>
            <a:schemeClr val="tx1"/>
          </a:solidFill>
          <a:latin typeface="+mn-lt"/>
          <a:ea typeface="+mn-ea"/>
          <a:cs typeface="+mn-cs"/>
        </a:defRPr>
      </a:lvl3pPr>
      <a:lvl4pPr marL="1142880" algn="l" defTabSz="380961" rtl="0" eaLnBrk="1" latinLnBrk="0" hangingPunct="1">
        <a:defRPr sz="1500" kern="1200">
          <a:solidFill>
            <a:schemeClr val="tx1"/>
          </a:solidFill>
          <a:latin typeface="+mn-lt"/>
          <a:ea typeface="+mn-ea"/>
          <a:cs typeface="+mn-cs"/>
        </a:defRPr>
      </a:lvl4pPr>
      <a:lvl5pPr marL="1523840" algn="l" defTabSz="380961" rtl="0" eaLnBrk="1" latinLnBrk="0" hangingPunct="1">
        <a:defRPr sz="1500" kern="1200">
          <a:solidFill>
            <a:schemeClr val="tx1"/>
          </a:solidFill>
          <a:latin typeface="+mn-lt"/>
          <a:ea typeface="+mn-ea"/>
          <a:cs typeface="+mn-cs"/>
        </a:defRPr>
      </a:lvl5pPr>
      <a:lvl6pPr marL="1904800" algn="l" defTabSz="380961" rtl="0" eaLnBrk="1" latinLnBrk="0" hangingPunct="1">
        <a:defRPr sz="1500" kern="1200">
          <a:solidFill>
            <a:schemeClr val="tx1"/>
          </a:solidFill>
          <a:latin typeface="+mn-lt"/>
          <a:ea typeface="+mn-ea"/>
          <a:cs typeface="+mn-cs"/>
        </a:defRPr>
      </a:lvl6pPr>
      <a:lvl7pPr marL="2285759" algn="l" defTabSz="380961" rtl="0" eaLnBrk="1" latinLnBrk="0" hangingPunct="1">
        <a:defRPr sz="1500" kern="1200">
          <a:solidFill>
            <a:schemeClr val="tx1"/>
          </a:solidFill>
          <a:latin typeface="+mn-lt"/>
          <a:ea typeface="+mn-ea"/>
          <a:cs typeface="+mn-cs"/>
        </a:defRPr>
      </a:lvl7pPr>
      <a:lvl8pPr marL="2666720" algn="l" defTabSz="380961" rtl="0" eaLnBrk="1" latinLnBrk="0" hangingPunct="1">
        <a:defRPr sz="1500" kern="1200">
          <a:solidFill>
            <a:schemeClr val="tx1"/>
          </a:solidFill>
          <a:latin typeface="+mn-lt"/>
          <a:ea typeface="+mn-ea"/>
          <a:cs typeface="+mn-cs"/>
        </a:defRPr>
      </a:lvl8pPr>
      <a:lvl9pPr marL="3047680" algn="l" defTabSz="380961"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7451"/>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4" r:id="rId3"/>
    <p:sldLayoutId id="2147483715" r:id="rId4"/>
  </p:sldLayoutIdLst>
  <p:txStyles>
    <p:titleStyle>
      <a:lvl1pPr algn="ctr" defTabSz="380961" rtl="0" eaLnBrk="1" latinLnBrk="0" hangingPunct="1">
        <a:spcBef>
          <a:spcPct val="0"/>
        </a:spcBef>
        <a:buNone/>
        <a:defRPr sz="3667" kern="1200">
          <a:solidFill>
            <a:schemeClr val="tx1"/>
          </a:solidFill>
          <a:latin typeface="+mj-lt"/>
          <a:ea typeface="+mj-ea"/>
          <a:cs typeface="+mj-cs"/>
        </a:defRPr>
      </a:lvl1pPr>
    </p:titleStyle>
    <p:bodyStyle>
      <a:lvl1pPr marL="285719" indent="-285719" algn="l" defTabSz="380961" rtl="0" eaLnBrk="1" latinLnBrk="0" hangingPunct="1">
        <a:spcBef>
          <a:spcPct val="20000"/>
        </a:spcBef>
        <a:buFont typeface="Arial"/>
        <a:buChar char="•"/>
        <a:defRPr sz="2667" kern="1200">
          <a:solidFill>
            <a:schemeClr val="tx1"/>
          </a:solidFill>
          <a:latin typeface="+mn-lt"/>
          <a:ea typeface="+mn-ea"/>
          <a:cs typeface="+mn-cs"/>
        </a:defRPr>
      </a:lvl1pPr>
      <a:lvl2pPr marL="619060" indent="-238100" algn="l" defTabSz="380961" rtl="0" eaLnBrk="1" latinLnBrk="0" hangingPunct="1">
        <a:spcBef>
          <a:spcPct val="20000"/>
        </a:spcBef>
        <a:buFont typeface="Arial"/>
        <a:buChar char="–"/>
        <a:defRPr sz="2333" kern="1200">
          <a:solidFill>
            <a:schemeClr val="tx1"/>
          </a:solidFill>
          <a:latin typeface="+mn-lt"/>
          <a:ea typeface="+mn-ea"/>
          <a:cs typeface="+mn-cs"/>
        </a:defRPr>
      </a:lvl2pPr>
      <a:lvl3pPr marL="952400" indent="-190479" algn="l" defTabSz="380961" rtl="0" eaLnBrk="1" latinLnBrk="0" hangingPunct="1">
        <a:spcBef>
          <a:spcPct val="20000"/>
        </a:spcBef>
        <a:buFont typeface="Arial"/>
        <a:buChar char="•"/>
        <a:defRPr sz="2000" kern="1200">
          <a:solidFill>
            <a:schemeClr val="tx1"/>
          </a:solidFill>
          <a:latin typeface="+mn-lt"/>
          <a:ea typeface="+mn-ea"/>
          <a:cs typeface="+mn-cs"/>
        </a:defRPr>
      </a:lvl3pPr>
      <a:lvl4pPr marL="1333360" indent="-190479" algn="l" defTabSz="380961" rtl="0" eaLnBrk="1" latinLnBrk="0" hangingPunct="1">
        <a:spcBef>
          <a:spcPct val="20000"/>
        </a:spcBef>
        <a:buFont typeface="Arial"/>
        <a:buChar char="–"/>
        <a:defRPr sz="1667" kern="1200">
          <a:solidFill>
            <a:schemeClr val="tx1"/>
          </a:solidFill>
          <a:latin typeface="+mn-lt"/>
          <a:ea typeface="+mn-ea"/>
          <a:cs typeface="+mn-cs"/>
        </a:defRPr>
      </a:lvl4pPr>
      <a:lvl5pPr marL="1714321" indent="-190479" algn="l" defTabSz="380961" rtl="0" eaLnBrk="1" latinLnBrk="0" hangingPunct="1">
        <a:spcBef>
          <a:spcPct val="20000"/>
        </a:spcBef>
        <a:buFont typeface="Arial"/>
        <a:buChar char="»"/>
        <a:defRPr sz="1667" kern="1200">
          <a:solidFill>
            <a:schemeClr val="tx1"/>
          </a:solidFill>
          <a:latin typeface="+mn-lt"/>
          <a:ea typeface="+mn-ea"/>
          <a:cs typeface="+mn-cs"/>
        </a:defRPr>
      </a:lvl5pPr>
      <a:lvl6pPr marL="2095280" indent="-190479" algn="l" defTabSz="380961" rtl="0" eaLnBrk="1" latinLnBrk="0" hangingPunct="1">
        <a:spcBef>
          <a:spcPct val="20000"/>
        </a:spcBef>
        <a:buFont typeface="Arial"/>
        <a:buChar char="•"/>
        <a:defRPr sz="1667" kern="1200">
          <a:solidFill>
            <a:schemeClr val="tx1"/>
          </a:solidFill>
          <a:latin typeface="+mn-lt"/>
          <a:ea typeface="+mn-ea"/>
          <a:cs typeface="+mn-cs"/>
        </a:defRPr>
      </a:lvl6pPr>
      <a:lvl7pPr marL="2476240" indent="-190479" algn="l" defTabSz="380961" rtl="0" eaLnBrk="1" latinLnBrk="0" hangingPunct="1">
        <a:spcBef>
          <a:spcPct val="20000"/>
        </a:spcBef>
        <a:buFont typeface="Arial"/>
        <a:buChar char="•"/>
        <a:defRPr sz="1667" kern="1200">
          <a:solidFill>
            <a:schemeClr val="tx1"/>
          </a:solidFill>
          <a:latin typeface="+mn-lt"/>
          <a:ea typeface="+mn-ea"/>
          <a:cs typeface="+mn-cs"/>
        </a:defRPr>
      </a:lvl7pPr>
      <a:lvl8pPr marL="2857200" indent="-190479" algn="l" defTabSz="380961" rtl="0" eaLnBrk="1" latinLnBrk="0" hangingPunct="1">
        <a:spcBef>
          <a:spcPct val="20000"/>
        </a:spcBef>
        <a:buFont typeface="Arial"/>
        <a:buChar char="•"/>
        <a:defRPr sz="1667" kern="1200">
          <a:solidFill>
            <a:schemeClr val="tx1"/>
          </a:solidFill>
          <a:latin typeface="+mn-lt"/>
          <a:ea typeface="+mn-ea"/>
          <a:cs typeface="+mn-cs"/>
        </a:defRPr>
      </a:lvl8pPr>
      <a:lvl9pPr marL="3238160" indent="-190479" algn="l" defTabSz="380961"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61" rtl="0" eaLnBrk="1" latinLnBrk="0" hangingPunct="1">
        <a:defRPr sz="1500" kern="1200">
          <a:solidFill>
            <a:schemeClr val="tx1"/>
          </a:solidFill>
          <a:latin typeface="+mn-lt"/>
          <a:ea typeface="+mn-ea"/>
          <a:cs typeface="+mn-cs"/>
        </a:defRPr>
      </a:lvl1pPr>
      <a:lvl2pPr marL="380961" algn="l" defTabSz="380961" rtl="0" eaLnBrk="1" latinLnBrk="0" hangingPunct="1">
        <a:defRPr sz="1500" kern="1200">
          <a:solidFill>
            <a:schemeClr val="tx1"/>
          </a:solidFill>
          <a:latin typeface="+mn-lt"/>
          <a:ea typeface="+mn-ea"/>
          <a:cs typeface="+mn-cs"/>
        </a:defRPr>
      </a:lvl2pPr>
      <a:lvl3pPr marL="761920" algn="l" defTabSz="380961" rtl="0" eaLnBrk="1" latinLnBrk="0" hangingPunct="1">
        <a:defRPr sz="1500" kern="1200">
          <a:solidFill>
            <a:schemeClr val="tx1"/>
          </a:solidFill>
          <a:latin typeface="+mn-lt"/>
          <a:ea typeface="+mn-ea"/>
          <a:cs typeface="+mn-cs"/>
        </a:defRPr>
      </a:lvl3pPr>
      <a:lvl4pPr marL="1142880" algn="l" defTabSz="380961" rtl="0" eaLnBrk="1" latinLnBrk="0" hangingPunct="1">
        <a:defRPr sz="1500" kern="1200">
          <a:solidFill>
            <a:schemeClr val="tx1"/>
          </a:solidFill>
          <a:latin typeface="+mn-lt"/>
          <a:ea typeface="+mn-ea"/>
          <a:cs typeface="+mn-cs"/>
        </a:defRPr>
      </a:lvl4pPr>
      <a:lvl5pPr marL="1523840" algn="l" defTabSz="380961" rtl="0" eaLnBrk="1" latinLnBrk="0" hangingPunct="1">
        <a:defRPr sz="1500" kern="1200">
          <a:solidFill>
            <a:schemeClr val="tx1"/>
          </a:solidFill>
          <a:latin typeface="+mn-lt"/>
          <a:ea typeface="+mn-ea"/>
          <a:cs typeface="+mn-cs"/>
        </a:defRPr>
      </a:lvl5pPr>
      <a:lvl6pPr marL="1904800" algn="l" defTabSz="380961" rtl="0" eaLnBrk="1" latinLnBrk="0" hangingPunct="1">
        <a:defRPr sz="1500" kern="1200">
          <a:solidFill>
            <a:schemeClr val="tx1"/>
          </a:solidFill>
          <a:latin typeface="+mn-lt"/>
          <a:ea typeface="+mn-ea"/>
          <a:cs typeface="+mn-cs"/>
        </a:defRPr>
      </a:lvl6pPr>
      <a:lvl7pPr marL="2285759" algn="l" defTabSz="380961" rtl="0" eaLnBrk="1" latinLnBrk="0" hangingPunct="1">
        <a:defRPr sz="1500" kern="1200">
          <a:solidFill>
            <a:schemeClr val="tx1"/>
          </a:solidFill>
          <a:latin typeface="+mn-lt"/>
          <a:ea typeface="+mn-ea"/>
          <a:cs typeface="+mn-cs"/>
        </a:defRPr>
      </a:lvl7pPr>
      <a:lvl8pPr marL="2666720" algn="l" defTabSz="380961" rtl="0" eaLnBrk="1" latinLnBrk="0" hangingPunct="1">
        <a:defRPr sz="1500" kern="1200">
          <a:solidFill>
            <a:schemeClr val="tx1"/>
          </a:solidFill>
          <a:latin typeface="+mn-lt"/>
          <a:ea typeface="+mn-ea"/>
          <a:cs typeface="+mn-cs"/>
        </a:defRPr>
      </a:lvl8pPr>
      <a:lvl9pPr marL="3047680" algn="l" defTabSz="380961"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4900"/>
      </p:ext>
    </p:extLst>
  </p:cSld>
  <p:clrMap bg1="lt1" tx1="dk1" bg2="lt2" tx2="dk2" accent1="accent1" accent2="accent2" accent3="accent3" accent4="accent4" accent5="accent5" accent6="accent6" hlink="hlink" folHlink="folHlink"/>
  <p:sldLayoutIdLst>
    <p:sldLayoutId id="2147483717" r:id="rId1"/>
    <p:sldLayoutId id="214748371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985792"/>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514064"/>
      </p:ext>
    </p:extLst>
  </p:cSld>
  <p:clrMap bg1="lt1" tx1="dk1" bg2="lt2" tx2="dk2" accent1="accent1" accent2="accent2" accent3="accent3" accent4="accent4" accent5="accent5" accent6="accent6" hlink="hlink" folHlink="folHlink"/>
  <p:sldLayoutIdLst>
    <p:sldLayoutId id="2147483735" r:id="rId1"/>
    <p:sldLayoutId id="214748373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80976" rtl="0" eaLnBrk="1" latinLnBrk="0" hangingPunct="1">
        <a:spcBef>
          <a:spcPct val="0"/>
        </a:spcBef>
        <a:buNone/>
        <a:defRPr sz="3667" kern="1200">
          <a:solidFill>
            <a:schemeClr val="tx1"/>
          </a:solidFill>
          <a:latin typeface="+mj-lt"/>
          <a:ea typeface="+mj-ea"/>
          <a:cs typeface="+mj-cs"/>
        </a:defRPr>
      </a:lvl1pPr>
    </p:titleStyle>
    <p:bodyStyle>
      <a:lvl1pPr marL="285731" indent="-285731" algn="l" defTabSz="380976" rtl="0" eaLnBrk="1" latinLnBrk="0" hangingPunct="1">
        <a:spcBef>
          <a:spcPct val="20000"/>
        </a:spcBef>
        <a:buFont typeface="Arial"/>
        <a:buChar char="•"/>
        <a:defRPr sz="2667" kern="1200">
          <a:solidFill>
            <a:schemeClr val="tx1"/>
          </a:solidFill>
          <a:latin typeface="+mn-lt"/>
          <a:ea typeface="+mn-ea"/>
          <a:cs typeface="+mn-cs"/>
        </a:defRPr>
      </a:lvl1pPr>
      <a:lvl2pPr marL="619085" indent="-238110" algn="l" defTabSz="380976" rtl="0" eaLnBrk="1" latinLnBrk="0" hangingPunct="1">
        <a:spcBef>
          <a:spcPct val="20000"/>
        </a:spcBef>
        <a:buFont typeface="Arial"/>
        <a:buChar char="–"/>
        <a:defRPr sz="2333" kern="1200">
          <a:solidFill>
            <a:schemeClr val="tx1"/>
          </a:solidFill>
          <a:latin typeface="+mn-lt"/>
          <a:ea typeface="+mn-ea"/>
          <a:cs typeface="+mn-cs"/>
        </a:defRPr>
      </a:lvl2pPr>
      <a:lvl3pPr marL="952438" indent="-190487" algn="l" defTabSz="380976" rtl="0" eaLnBrk="1" latinLnBrk="0" hangingPunct="1">
        <a:spcBef>
          <a:spcPct val="20000"/>
        </a:spcBef>
        <a:buFont typeface="Arial"/>
        <a:buChar char="•"/>
        <a:defRPr sz="2000" kern="1200">
          <a:solidFill>
            <a:schemeClr val="tx1"/>
          </a:solidFill>
          <a:latin typeface="+mn-lt"/>
          <a:ea typeface="+mn-ea"/>
          <a:cs typeface="+mn-cs"/>
        </a:defRPr>
      </a:lvl3pPr>
      <a:lvl4pPr marL="1333413" indent="-190487" algn="l" defTabSz="380976" rtl="0" eaLnBrk="1" latinLnBrk="0" hangingPunct="1">
        <a:spcBef>
          <a:spcPct val="20000"/>
        </a:spcBef>
        <a:buFont typeface="Arial"/>
        <a:buChar char="–"/>
        <a:defRPr sz="1667" kern="1200">
          <a:solidFill>
            <a:schemeClr val="tx1"/>
          </a:solidFill>
          <a:latin typeface="+mn-lt"/>
          <a:ea typeface="+mn-ea"/>
          <a:cs typeface="+mn-cs"/>
        </a:defRPr>
      </a:lvl4pPr>
      <a:lvl5pPr marL="1714389" indent="-190487" algn="l" defTabSz="380976" rtl="0" eaLnBrk="1" latinLnBrk="0" hangingPunct="1">
        <a:spcBef>
          <a:spcPct val="20000"/>
        </a:spcBef>
        <a:buFont typeface="Arial"/>
        <a:buChar char="»"/>
        <a:defRPr sz="1667" kern="1200">
          <a:solidFill>
            <a:schemeClr val="tx1"/>
          </a:solidFill>
          <a:latin typeface="+mn-lt"/>
          <a:ea typeface="+mn-ea"/>
          <a:cs typeface="+mn-cs"/>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76" rtl="0" eaLnBrk="1" latinLnBrk="0" hangingPunct="1">
        <a:defRPr sz="1500" kern="1200">
          <a:solidFill>
            <a:schemeClr val="tx1"/>
          </a:solidFill>
          <a:latin typeface="+mn-lt"/>
          <a:ea typeface="+mn-ea"/>
          <a:cs typeface="+mn-cs"/>
        </a:defRPr>
      </a:lvl1pPr>
      <a:lvl2pPr marL="380976" algn="l" defTabSz="380976" rtl="0" eaLnBrk="1" latinLnBrk="0" hangingPunct="1">
        <a:defRPr sz="1500" kern="1200">
          <a:solidFill>
            <a:schemeClr val="tx1"/>
          </a:solidFill>
          <a:latin typeface="+mn-lt"/>
          <a:ea typeface="+mn-ea"/>
          <a:cs typeface="+mn-cs"/>
        </a:defRPr>
      </a:lvl2pPr>
      <a:lvl3pPr marL="761950" algn="l" defTabSz="380976" rtl="0" eaLnBrk="1" latinLnBrk="0" hangingPunct="1">
        <a:defRPr sz="1500" kern="1200">
          <a:solidFill>
            <a:schemeClr val="tx1"/>
          </a:solidFill>
          <a:latin typeface="+mn-lt"/>
          <a:ea typeface="+mn-ea"/>
          <a:cs typeface="+mn-cs"/>
        </a:defRPr>
      </a:lvl3pPr>
      <a:lvl4pPr marL="1142926" algn="l" defTabSz="380976" rtl="0" eaLnBrk="1" latinLnBrk="0" hangingPunct="1">
        <a:defRPr sz="1500" kern="1200">
          <a:solidFill>
            <a:schemeClr val="tx1"/>
          </a:solidFill>
          <a:latin typeface="+mn-lt"/>
          <a:ea typeface="+mn-ea"/>
          <a:cs typeface="+mn-cs"/>
        </a:defRPr>
      </a:lvl4pPr>
      <a:lvl5pPr marL="1523901" algn="l" defTabSz="380976" rtl="0" eaLnBrk="1" latinLnBrk="0" hangingPunct="1">
        <a:defRPr sz="1500" kern="1200">
          <a:solidFill>
            <a:schemeClr val="tx1"/>
          </a:solidFill>
          <a:latin typeface="+mn-lt"/>
          <a:ea typeface="+mn-ea"/>
          <a:cs typeface="+mn-cs"/>
        </a:defRPr>
      </a:lvl5pPr>
      <a:lvl6pPr marL="1904876" algn="l" defTabSz="380976" rtl="0" eaLnBrk="1" latinLnBrk="0" hangingPunct="1">
        <a:defRPr sz="1500" kern="1200">
          <a:solidFill>
            <a:schemeClr val="tx1"/>
          </a:solidFill>
          <a:latin typeface="+mn-lt"/>
          <a:ea typeface="+mn-ea"/>
          <a:cs typeface="+mn-cs"/>
        </a:defRPr>
      </a:lvl6pPr>
      <a:lvl7pPr marL="2285851" algn="l" defTabSz="380976" rtl="0" eaLnBrk="1" latinLnBrk="0" hangingPunct="1">
        <a:defRPr sz="1500" kern="1200">
          <a:solidFill>
            <a:schemeClr val="tx1"/>
          </a:solidFill>
          <a:latin typeface="+mn-lt"/>
          <a:ea typeface="+mn-ea"/>
          <a:cs typeface="+mn-cs"/>
        </a:defRPr>
      </a:lvl7pPr>
      <a:lvl8pPr marL="2666827" algn="l" defTabSz="380976" rtl="0" eaLnBrk="1" latinLnBrk="0" hangingPunct="1">
        <a:defRPr sz="1500" kern="1200">
          <a:solidFill>
            <a:schemeClr val="tx1"/>
          </a:solidFill>
          <a:latin typeface="+mn-lt"/>
          <a:ea typeface="+mn-ea"/>
          <a:cs typeface="+mn-cs"/>
        </a:defRPr>
      </a:lvl8pPr>
      <a:lvl9pPr marL="3047802" algn="l" defTabSz="38097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2.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52.xml"/><Relationship Id="rId6" Type="http://schemas.openxmlformats.org/officeDocument/2006/relationships/image" Target="../media/image14.png"/><Relationship Id="rId11" Type="http://schemas.openxmlformats.org/officeDocument/2006/relationships/image" Target="../media/image21.jpeg"/><Relationship Id="rId5" Type="http://schemas.microsoft.com/office/2007/relationships/hdphoto" Target="../media/hdphoto1.wdp"/><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62010" y="2246364"/>
            <a:ext cx="10321770" cy="748044"/>
          </a:xfrm>
        </p:spPr>
        <p:txBody>
          <a:bodyPr>
            <a:normAutofit/>
          </a:bodyPr>
          <a:lstStyle/>
          <a:p>
            <a:r>
              <a:rPr lang="en-US" dirty="0"/>
              <a:t>Gender Pay Gap Report</a:t>
            </a:r>
          </a:p>
        </p:txBody>
      </p:sp>
      <p:sp>
        <p:nvSpPr>
          <p:cNvPr id="2" name="タイトル 3">
            <a:extLst>
              <a:ext uri="{FF2B5EF4-FFF2-40B4-BE49-F238E27FC236}">
                <a16:creationId xmlns:a16="http://schemas.microsoft.com/office/drawing/2014/main" id="{2C0EC64F-109C-5EBF-66F3-E16EEF8724CE}"/>
              </a:ext>
            </a:extLst>
          </p:cNvPr>
          <p:cNvSpPr txBox="1">
            <a:spLocks/>
          </p:cNvSpPr>
          <p:nvPr/>
        </p:nvSpPr>
        <p:spPr>
          <a:xfrm>
            <a:off x="962010" y="3624663"/>
            <a:ext cx="10321770" cy="7480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000" b="1"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sz="4000" b="1" i="0" u="none" strike="noStrike" kern="1200" cap="none" spc="0" normalizeH="0" baseline="0" noProof="0" dirty="0">
                <a:ln>
                  <a:noFill/>
                </a:ln>
                <a:solidFill>
                  <a:srgbClr val="1E1E1E"/>
                </a:solidFill>
                <a:effectLst/>
                <a:uLnTx/>
                <a:uFillTx/>
                <a:latin typeface="Bahnschrift"/>
                <a:ea typeface="游ゴシック"/>
                <a:cs typeface="+mj-cs"/>
              </a:rPr>
              <a:t>2025</a:t>
            </a:r>
          </a:p>
        </p:txBody>
      </p:sp>
    </p:spTree>
    <p:extLst>
      <p:ext uri="{BB962C8B-B14F-4D97-AF65-F5344CB8AC3E}">
        <p14:creationId xmlns:p14="http://schemas.microsoft.com/office/powerpoint/2010/main" val="179159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193">
            <a:off x="-2117" y="746847"/>
            <a:ext cx="12196234" cy="0"/>
          </a:xfrm>
          <a:prstGeom prst="line">
            <a:avLst/>
          </a:prstGeom>
          <a:ln w="9525" cap="rnd">
            <a:solidFill>
              <a:srgbClr val="FF0000"/>
            </a:solidFill>
            <a:prstDash val="solid"/>
            <a:headEnd type="none" w="sm" len="sm"/>
            <a:tailEnd type="none" w="sm" len="sm"/>
          </a:ln>
        </p:spPr>
        <p:txBody>
          <a:bodyPr/>
          <a:lstStyle/>
          <a:p>
            <a:pPr defTabSz="609630"/>
            <a:endParaRPr lang="en-GB" sz="1200">
              <a:solidFill>
                <a:prstClr val="black"/>
              </a:solidFill>
              <a:latin typeface="Calibri"/>
            </a:endParaRPr>
          </a:p>
        </p:txBody>
      </p:sp>
      <p:grpSp>
        <p:nvGrpSpPr>
          <p:cNvPr id="3" name="Group 3"/>
          <p:cNvGrpSpPr/>
          <p:nvPr/>
        </p:nvGrpSpPr>
        <p:grpSpPr>
          <a:xfrm>
            <a:off x="11047012" y="246259"/>
            <a:ext cx="1052182" cy="392016"/>
            <a:chOff x="0" y="0"/>
            <a:chExt cx="2104364" cy="784032"/>
          </a:xfrm>
        </p:grpSpPr>
        <p:sp>
          <p:nvSpPr>
            <p:cNvPr id="4" name="Freeform 4"/>
            <p:cNvSpPr/>
            <p:nvPr/>
          </p:nvSpPr>
          <p:spPr>
            <a:xfrm>
              <a:off x="0" y="0"/>
              <a:ext cx="2104390" cy="783971"/>
            </a:xfrm>
            <a:custGeom>
              <a:avLst/>
              <a:gdLst/>
              <a:ahLst/>
              <a:cxnLst/>
              <a:rect l="l" t="t" r="r" b="b"/>
              <a:pathLst>
                <a:path w="2104390" h="783971">
                  <a:moveTo>
                    <a:pt x="0" y="0"/>
                  </a:moveTo>
                  <a:lnTo>
                    <a:pt x="2104390" y="0"/>
                  </a:lnTo>
                  <a:lnTo>
                    <a:pt x="2104390" y="783971"/>
                  </a:lnTo>
                  <a:lnTo>
                    <a:pt x="0" y="783971"/>
                  </a:lnTo>
                  <a:lnTo>
                    <a:pt x="0" y="0"/>
                  </a:lnTo>
                  <a:close/>
                </a:path>
              </a:pathLst>
            </a:custGeom>
            <a:blipFill>
              <a:blip r:embed="rId2"/>
              <a:stretch>
                <a:fillRect l="-138" r="-137" b="-7"/>
              </a:stretch>
            </a:blipFill>
          </p:spPr>
          <p:txBody>
            <a:bodyPr/>
            <a:lstStyle/>
            <a:p>
              <a:pPr defTabSz="609630"/>
              <a:endParaRPr lang="en-GB" sz="1200">
                <a:solidFill>
                  <a:prstClr val="black"/>
                </a:solidFill>
                <a:latin typeface="Calibri"/>
              </a:endParaRPr>
            </a:p>
          </p:txBody>
        </p:sp>
      </p:grpSp>
      <p:sp>
        <p:nvSpPr>
          <p:cNvPr id="5" name="TextBox 5"/>
          <p:cNvSpPr txBox="1"/>
          <p:nvPr/>
        </p:nvSpPr>
        <p:spPr>
          <a:xfrm>
            <a:off x="462528" y="6025357"/>
            <a:ext cx="11222066" cy="295530"/>
          </a:xfrm>
          <a:prstGeom prst="rect">
            <a:avLst/>
          </a:prstGeom>
        </p:spPr>
        <p:txBody>
          <a:bodyPr lIns="0" tIns="0" rIns="0" bIns="0" rtlCol="0" anchor="t">
            <a:spAutoFit/>
          </a:bodyPr>
          <a:lstStyle/>
          <a:p>
            <a:pPr defTabSz="609630">
              <a:lnSpc>
                <a:spcPts val="1188"/>
              </a:lnSpc>
            </a:pPr>
            <a:r>
              <a:rPr lang="en-US" sz="900" dirty="0">
                <a:solidFill>
                  <a:srgbClr val="1E1E1E">
                    <a:alpha val="80000"/>
                  </a:srgbClr>
                </a:solidFill>
                <a:latin typeface="Arimo"/>
                <a:ea typeface="Arimo"/>
                <a:cs typeface="Arimo"/>
                <a:sym typeface="Arimo"/>
              </a:rPr>
              <a:t>*1 Source: Euromonitor International Limited; Snacks 2025ed, Global Brand Owner; Retail Value Sales; 2024 data </a:t>
            </a:r>
          </a:p>
          <a:p>
            <a:pPr defTabSz="609630">
              <a:lnSpc>
                <a:spcPts val="1188"/>
              </a:lnSpc>
            </a:pPr>
            <a:r>
              <a:rPr lang="en-US" sz="900" dirty="0">
                <a:solidFill>
                  <a:srgbClr val="1E1E1E">
                    <a:alpha val="80000"/>
                  </a:srgbClr>
                </a:solidFill>
                <a:latin typeface="Arimo"/>
                <a:ea typeface="Arimo"/>
                <a:cs typeface="Arimo"/>
                <a:sym typeface="Arimo"/>
              </a:rPr>
              <a:t>*2 INTAGE Inc. SRI+, Nationwide / All Retail Channels, Based on Sales Amount, Fiscal Year Ending March 2025: April 2024 – March 2025</a:t>
            </a:r>
          </a:p>
        </p:txBody>
      </p:sp>
      <p:grpSp>
        <p:nvGrpSpPr>
          <p:cNvPr id="6" name="Group 6"/>
          <p:cNvGrpSpPr/>
          <p:nvPr/>
        </p:nvGrpSpPr>
        <p:grpSpPr>
          <a:xfrm>
            <a:off x="3922498" y="774442"/>
            <a:ext cx="7331163" cy="3182447"/>
            <a:chOff x="0" y="0"/>
            <a:chExt cx="14662326" cy="6364895"/>
          </a:xfrm>
        </p:grpSpPr>
        <p:sp>
          <p:nvSpPr>
            <p:cNvPr id="7" name="Freeform 7"/>
            <p:cNvSpPr/>
            <p:nvPr/>
          </p:nvSpPr>
          <p:spPr>
            <a:xfrm>
              <a:off x="0" y="0"/>
              <a:ext cx="14662277" cy="6364859"/>
            </a:xfrm>
            <a:custGeom>
              <a:avLst/>
              <a:gdLst/>
              <a:ahLst/>
              <a:cxnLst/>
              <a:rect l="l" t="t" r="r" b="b"/>
              <a:pathLst>
                <a:path w="14662277" h="6364859">
                  <a:moveTo>
                    <a:pt x="0" y="0"/>
                  </a:moveTo>
                  <a:lnTo>
                    <a:pt x="14662277" y="0"/>
                  </a:lnTo>
                  <a:lnTo>
                    <a:pt x="14662277" y="6364859"/>
                  </a:lnTo>
                  <a:lnTo>
                    <a:pt x="0" y="6364859"/>
                  </a:lnTo>
                  <a:lnTo>
                    <a:pt x="0" y="0"/>
                  </a:lnTo>
                  <a:close/>
                </a:path>
              </a:pathLst>
            </a:custGeom>
            <a:blipFill>
              <a:blip r:embed="rId3">
                <a:alphaModFix amt="75000"/>
              </a:blip>
              <a:stretch>
                <a:fillRect r="4177" b="-2742"/>
              </a:stretch>
            </a:blipFill>
          </p:spPr>
          <p:txBody>
            <a:bodyPr/>
            <a:lstStyle/>
            <a:p>
              <a:pPr defTabSz="609630"/>
              <a:endParaRPr lang="en-GB" sz="1200">
                <a:solidFill>
                  <a:prstClr val="black"/>
                </a:solidFill>
                <a:latin typeface="Calibri"/>
              </a:endParaRPr>
            </a:p>
          </p:txBody>
        </p:sp>
      </p:grpSp>
      <p:sp>
        <p:nvSpPr>
          <p:cNvPr id="8" name="AutoShape 8"/>
          <p:cNvSpPr/>
          <p:nvPr/>
        </p:nvSpPr>
        <p:spPr>
          <a:xfrm rot="5373259">
            <a:off x="2267782" y="5023012"/>
            <a:ext cx="1576565" cy="0"/>
          </a:xfrm>
          <a:prstGeom prst="line">
            <a:avLst/>
          </a:prstGeom>
          <a:ln w="9525" cap="rnd">
            <a:solidFill>
              <a:srgbClr val="828282"/>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9" name="AutoShape 9"/>
          <p:cNvSpPr/>
          <p:nvPr/>
        </p:nvSpPr>
        <p:spPr>
          <a:xfrm rot="5373259">
            <a:off x="5213437" y="5023012"/>
            <a:ext cx="1576565" cy="0"/>
          </a:xfrm>
          <a:prstGeom prst="line">
            <a:avLst/>
          </a:prstGeom>
          <a:ln w="9525" cap="rnd">
            <a:solidFill>
              <a:srgbClr val="828282"/>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10" name="AutoShape 10"/>
          <p:cNvSpPr/>
          <p:nvPr/>
        </p:nvSpPr>
        <p:spPr>
          <a:xfrm rot="5373259">
            <a:off x="8161656" y="5023012"/>
            <a:ext cx="1576565" cy="0"/>
          </a:xfrm>
          <a:prstGeom prst="line">
            <a:avLst/>
          </a:prstGeom>
          <a:ln w="9525" cap="rnd">
            <a:solidFill>
              <a:srgbClr val="828282"/>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11" name="TextBox 11"/>
          <p:cNvSpPr txBox="1"/>
          <p:nvPr/>
        </p:nvSpPr>
        <p:spPr>
          <a:xfrm>
            <a:off x="3133269" y="5214614"/>
            <a:ext cx="2809723" cy="551433"/>
          </a:xfrm>
          <a:prstGeom prst="rect">
            <a:avLst/>
          </a:prstGeom>
        </p:spPr>
        <p:txBody>
          <a:bodyPr lIns="0" tIns="0" rIns="0" bIns="0" rtlCol="0" anchor="t">
            <a:spAutoFit/>
          </a:bodyPr>
          <a:lstStyle/>
          <a:p>
            <a:pPr algn="ctr" defTabSz="609630">
              <a:lnSpc>
                <a:spcPts val="2400"/>
              </a:lnSpc>
            </a:pPr>
            <a:r>
              <a:rPr lang="en-US" sz="2000" b="1">
                <a:solidFill>
                  <a:srgbClr val="D50A14"/>
                </a:solidFill>
                <a:latin typeface="Arimo Bold"/>
                <a:ea typeface="Arimo Bold"/>
                <a:cs typeface="Arimo Bold"/>
                <a:sym typeface="Arimo Bold"/>
              </a:rPr>
              <a:t>US $2.1 billion</a:t>
            </a:r>
          </a:p>
          <a:p>
            <a:pPr algn="ctr" defTabSz="609630">
              <a:lnSpc>
                <a:spcPts val="1919"/>
              </a:lnSpc>
            </a:pPr>
            <a:r>
              <a:rPr lang="en-US" sz="1600">
                <a:solidFill>
                  <a:srgbClr val="1E1E1E"/>
                </a:solidFill>
                <a:latin typeface="Arimo"/>
                <a:ea typeface="Arimo"/>
                <a:cs typeface="Arimo"/>
                <a:sym typeface="Arimo"/>
              </a:rPr>
              <a:t>net sales in FY25</a:t>
            </a:r>
          </a:p>
        </p:txBody>
      </p:sp>
      <p:pic>
        <p:nvPicPr>
          <p:cNvPr id="12" name="Picture 12"/>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3440422" y="3956984"/>
            <a:ext cx="1994164" cy="1440230"/>
          </a:xfrm>
          <a:prstGeom prst="rect">
            <a:avLst/>
          </a:prstGeom>
        </p:spPr>
      </p:pic>
      <p:sp>
        <p:nvSpPr>
          <p:cNvPr id="15" name="TextBox 15"/>
          <p:cNvSpPr txBox="1"/>
          <p:nvPr/>
        </p:nvSpPr>
        <p:spPr>
          <a:xfrm>
            <a:off x="5070843" y="4390519"/>
            <a:ext cx="778349" cy="153888"/>
          </a:xfrm>
          <a:prstGeom prst="rect">
            <a:avLst/>
          </a:prstGeom>
        </p:spPr>
        <p:txBody>
          <a:bodyPr lIns="0" tIns="0" rIns="0" bIns="0" rtlCol="0" anchor="t">
            <a:spAutoFit/>
          </a:bodyPr>
          <a:lstStyle/>
          <a:p>
            <a:pPr defTabSz="609630">
              <a:lnSpc>
                <a:spcPts val="1200"/>
              </a:lnSpc>
            </a:pPr>
            <a:r>
              <a:rPr lang="en-US" sz="1000" dirty="0">
                <a:solidFill>
                  <a:srgbClr val="C00000"/>
                </a:solidFill>
                <a:latin typeface="Arimo"/>
                <a:ea typeface="Arimo"/>
                <a:cs typeface="Arimo"/>
                <a:sym typeface="Arimo"/>
              </a:rPr>
              <a:t>International</a:t>
            </a:r>
          </a:p>
        </p:txBody>
      </p:sp>
      <p:sp>
        <p:nvSpPr>
          <p:cNvPr id="16" name="TextBox 16"/>
          <p:cNvSpPr txBox="1"/>
          <p:nvPr/>
        </p:nvSpPr>
        <p:spPr>
          <a:xfrm>
            <a:off x="3447269" y="4840531"/>
            <a:ext cx="411808" cy="153888"/>
          </a:xfrm>
          <a:prstGeom prst="rect">
            <a:avLst/>
          </a:prstGeom>
        </p:spPr>
        <p:txBody>
          <a:bodyPr lIns="0" tIns="0" rIns="0" bIns="0" rtlCol="0" anchor="t">
            <a:spAutoFit/>
          </a:bodyPr>
          <a:lstStyle/>
          <a:p>
            <a:pPr defTabSz="609630">
              <a:lnSpc>
                <a:spcPts val="1200"/>
              </a:lnSpc>
            </a:pPr>
            <a:r>
              <a:rPr lang="en-US" sz="1000">
                <a:solidFill>
                  <a:srgbClr val="C00000">
                    <a:alpha val="69804"/>
                  </a:srgbClr>
                </a:solidFill>
                <a:latin typeface="Arimo"/>
                <a:ea typeface="Arimo"/>
                <a:cs typeface="Arimo"/>
                <a:sym typeface="Arimo"/>
              </a:rPr>
              <a:t>Japan</a:t>
            </a:r>
          </a:p>
        </p:txBody>
      </p:sp>
      <p:sp>
        <p:nvSpPr>
          <p:cNvPr id="17" name="AutoShape 17"/>
          <p:cNvSpPr/>
          <p:nvPr/>
        </p:nvSpPr>
        <p:spPr>
          <a:xfrm rot="-7780">
            <a:off x="512390" y="3957276"/>
            <a:ext cx="10965933" cy="0"/>
          </a:xfrm>
          <a:prstGeom prst="line">
            <a:avLst/>
          </a:prstGeom>
          <a:ln w="9525" cap="rnd">
            <a:solidFill>
              <a:srgbClr val="828282"/>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18" name="TextBox 18"/>
          <p:cNvSpPr txBox="1"/>
          <p:nvPr/>
        </p:nvSpPr>
        <p:spPr>
          <a:xfrm>
            <a:off x="9919749" y="2105689"/>
            <a:ext cx="591424"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Japan</a:t>
            </a:r>
          </a:p>
        </p:txBody>
      </p:sp>
      <p:sp>
        <p:nvSpPr>
          <p:cNvPr id="19" name="TextBox 19"/>
          <p:cNvSpPr txBox="1"/>
          <p:nvPr/>
        </p:nvSpPr>
        <p:spPr>
          <a:xfrm>
            <a:off x="10615935" y="3689737"/>
            <a:ext cx="996572"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New Zealand</a:t>
            </a:r>
          </a:p>
        </p:txBody>
      </p:sp>
      <p:sp>
        <p:nvSpPr>
          <p:cNvPr id="20" name="TextBox 20"/>
          <p:cNvSpPr txBox="1"/>
          <p:nvPr/>
        </p:nvSpPr>
        <p:spPr>
          <a:xfrm>
            <a:off x="10154508" y="3223142"/>
            <a:ext cx="800935"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Australia</a:t>
            </a:r>
          </a:p>
        </p:txBody>
      </p:sp>
      <p:sp>
        <p:nvSpPr>
          <p:cNvPr id="21" name="TextBox 21"/>
          <p:cNvSpPr txBox="1"/>
          <p:nvPr/>
        </p:nvSpPr>
        <p:spPr>
          <a:xfrm>
            <a:off x="9764330" y="2715165"/>
            <a:ext cx="800935"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Indonesia</a:t>
            </a:r>
          </a:p>
        </p:txBody>
      </p:sp>
      <p:sp>
        <p:nvSpPr>
          <p:cNvPr id="22" name="TextBox 22"/>
          <p:cNvSpPr txBox="1"/>
          <p:nvPr/>
        </p:nvSpPr>
        <p:spPr>
          <a:xfrm>
            <a:off x="8972847" y="1699604"/>
            <a:ext cx="800935"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China</a:t>
            </a:r>
          </a:p>
        </p:txBody>
      </p:sp>
      <p:sp>
        <p:nvSpPr>
          <p:cNvPr id="23" name="TextBox 23"/>
          <p:cNvSpPr txBox="1"/>
          <p:nvPr/>
        </p:nvSpPr>
        <p:spPr>
          <a:xfrm>
            <a:off x="9616115" y="1217755"/>
            <a:ext cx="927631"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South Korea</a:t>
            </a:r>
          </a:p>
        </p:txBody>
      </p:sp>
      <p:sp>
        <p:nvSpPr>
          <p:cNvPr id="24" name="AutoShape 24"/>
          <p:cNvSpPr/>
          <p:nvPr/>
        </p:nvSpPr>
        <p:spPr>
          <a:xfrm rot="1640357">
            <a:off x="9453974" y="1760335"/>
            <a:ext cx="779493" cy="0"/>
          </a:xfrm>
          <a:prstGeom prst="line">
            <a:avLst/>
          </a:prstGeom>
          <a:ln w="9525" cap="rnd">
            <a:solidFill>
              <a:srgbClr val="D50A14"/>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25" name="TextBox 25"/>
          <p:cNvSpPr txBox="1"/>
          <p:nvPr/>
        </p:nvSpPr>
        <p:spPr>
          <a:xfrm>
            <a:off x="7993151" y="2897942"/>
            <a:ext cx="800935"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Singapore</a:t>
            </a:r>
          </a:p>
        </p:txBody>
      </p:sp>
      <p:sp>
        <p:nvSpPr>
          <p:cNvPr id="26" name="AutoShape 26"/>
          <p:cNvSpPr/>
          <p:nvPr/>
        </p:nvSpPr>
        <p:spPr>
          <a:xfrm rot="-1102524">
            <a:off x="8619306" y="2928233"/>
            <a:ext cx="568461" cy="0"/>
          </a:xfrm>
          <a:prstGeom prst="line">
            <a:avLst/>
          </a:prstGeom>
          <a:ln w="9525" cap="rnd">
            <a:solidFill>
              <a:srgbClr val="D50A14"/>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27" name="TextBox 27"/>
          <p:cNvSpPr txBox="1"/>
          <p:nvPr/>
        </p:nvSpPr>
        <p:spPr>
          <a:xfrm>
            <a:off x="8344605" y="2468462"/>
            <a:ext cx="656349" cy="153888"/>
          </a:xfrm>
          <a:prstGeom prst="rect">
            <a:avLst/>
          </a:prstGeom>
        </p:spPr>
        <p:txBody>
          <a:bodyPr lIns="0" tIns="0" rIns="0" bIns="0" rtlCol="0" anchor="t">
            <a:spAutoFit/>
          </a:bodyPr>
          <a:lstStyle/>
          <a:p>
            <a:pPr algn="r" defTabSz="609630">
              <a:lnSpc>
                <a:spcPts val="1200"/>
              </a:lnSpc>
            </a:pPr>
            <a:r>
              <a:rPr lang="en-US" sz="1000">
                <a:solidFill>
                  <a:srgbClr val="D50A14"/>
                </a:solidFill>
                <a:latin typeface="Arimo"/>
                <a:ea typeface="Arimo"/>
                <a:cs typeface="Arimo"/>
                <a:sym typeface="Arimo"/>
              </a:rPr>
              <a:t>Thailand</a:t>
            </a:r>
          </a:p>
        </p:txBody>
      </p:sp>
      <p:sp>
        <p:nvSpPr>
          <p:cNvPr id="28" name="TextBox 28"/>
          <p:cNvSpPr txBox="1"/>
          <p:nvPr/>
        </p:nvSpPr>
        <p:spPr>
          <a:xfrm>
            <a:off x="9360600" y="2432007"/>
            <a:ext cx="800934"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Hong Kong</a:t>
            </a:r>
          </a:p>
        </p:txBody>
      </p:sp>
      <p:sp>
        <p:nvSpPr>
          <p:cNvPr id="29" name="TextBox 29"/>
          <p:cNvSpPr txBox="1"/>
          <p:nvPr/>
        </p:nvSpPr>
        <p:spPr>
          <a:xfrm>
            <a:off x="5688460" y="2160477"/>
            <a:ext cx="892969"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United States</a:t>
            </a:r>
          </a:p>
        </p:txBody>
      </p:sp>
      <p:sp>
        <p:nvSpPr>
          <p:cNvPr id="30" name="TextBox 30"/>
          <p:cNvSpPr txBox="1"/>
          <p:nvPr/>
        </p:nvSpPr>
        <p:spPr>
          <a:xfrm>
            <a:off x="7235467" y="1560937"/>
            <a:ext cx="1016008" cy="153888"/>
          </a:xfrm>
          <a:prstGeom prst="rect">
            <a:avLst/>
          </a:prstGeom>
        </p:spPr>
        <p:txBody>
          <a:bodyPr lIns="0" tIns="0" rIns="0" bIns="0" rtlCol="0" anchor="t">
            <a:spAutoFit/>
          </a:bodyPr>
          <a:lstStyle/>
          <a:p>
            <a:pPr defTabSz="609630">
              <a:lnSpc>
                <a:spcPts val="1200"/>
              </a:lnSpc>
            </a:pPr>
            <a:r>
              <a:rPr lang="en-US" sz="1000">
                <a:solidFill>
                  <a:srgbClr val="D50A14"/>
                </a:solidFill>
                <a:latin typeface="Arimo"/>
                <a:ea typeface="Arimo"/>
                <a:cs typeface="Arimo"/>
                <a:sym typeface="Arimo"/>
              </a:rPr>
              <a:t>United Kingdom</a:t>
            </a:r>
          </a:p>
        </p:txBody>
      </p:sp>
      <p:sp>
        <p:nvSpPr>
          <p:cNvPr id="31" name="TextBox 31"/>
          <p:cNvSpPr txBox="1"/>
          <p:nvPr/>
        </p:nvSpPr>
        <p:spPr>
          <a:xfrm>
            <a:off x="6442641" y="1486207"/>
            <a:ext cx="603341" cy="153888"/>
          </a:xfrm>
          <a:prstGeom prst="rect">
            <a:avLst/>
          </a:prstGeom>
        </p:spPr>
        <p:txBody>
          <a:bodyPr lIns="0" tIns="0" rIns="0" bIns="0" rtlCol="0" anchor="t">
            <a:spAutoFit/>
          </a:bodyPr>
          <a:lstStyle/>
          <a:p>
            <a:pPr algn="r" defTabSz="609630">
              <a:lnSpc>
                <a:spcPts val="1200"/>
              </a:lnSpc>
            </a:pPr>
            <a:r>
              <a:rPr lang="en-US" sz="1000">
                <a:solidFill>
                  <a:srgbClr val="D50A14"/>
                </a:solidFill>
                <a:latin typeface="Arimo"/>
                <a:ea typeface="Arimo"/>
                <a:cs typeface="Arimo"/>
                <a:sym typeface="Arimo"/>
              </a:rPr>
              <a:t>Ireland</a:t>
            </a:r>
          </a:p>
        </p:txBody>
      </p:sp>
      <p:sp>
        <p:nvSpPr>
          <p:cNvPr id="32" name="TextBox 32"/>
          <p:cNvSpPr txBox="1"/>
          <p:nvPr/>
        </p:nvSpPr>
        <p:spPr>
          <a:xfrm>
            <a:off x="6058715" y="5214614"/>
            <a:ext cx="2824873" cy="551433"/>
          </a:xfrm>
          <a:prstGeom prst="rect">
            <a:avLst/>
          </a:prstGeom>
        </p:spPr>
        <p:txBody>
          <a:bodyPr lIns="0" tIns="0" rIns="0" bIns="0" rtlCol="0" anchor="t">
            <a:spAutoFit/>
          </a:bodyPr>
          <a:lstStyle/>
          <a:p>
            <a:pPr algn="ctr" defTabSz="609630">
              <a:lnSpc>
                <a:spcPts val="2400"/>
              </a:lnSpc>
            </a:pPr>
            <a:r>
              <a:rPr lang="en-US" sz="2000" b="1">
                <a:solidFill>
                  <a:srgbClr val="D50A14"/>
                </a:solidFill>
                <a:latin typeface="Arimo Bold"/>
                <a:ea typeface="Arimo Bold"/>
                <a:cs typeface="Arimo Bold"/>
                <a:sym typeface="Arimo Bold"/>
              </a:rPr>
              <a:t> 29 production sites</a:t>
            </a:r>
          </a:p>
          <a:p>
            <a:pPr algn="ctr" defTabSz="609630">
              <a:lnSpc>
                <a:spcPts val="1919"/>
              </a:lnSpc>
            </a:pPr>
            <a:r>
              <a:rPr lang="en-US" sz="1600">
                <a:solidFill>
                  <a:srgbClr val="1E1E1E"/>
                </a:solidFill>
                <a:latin typeface="Arimo"/>
                <a:ea typeface="Arimo"/>
                <a:cs typeface="Arimo"/>
                <a:sym typeface="Arimo"/>
              </a:rPr>
              <a:t>worldwide</a:t>
            </a:r>
          </a:p>
        </p:txBody>
      </p:sp>
      <p:grpSp>
        <p:nvGrpSpPr>
          <p:cNvPr id="33" name="Group 33"/>
          <p:cNvGrpSpPr/>
          <p:nvPr/>
        </p:nvGrpSpPr>
        <p:grpSpPr>
          <a:xfrm>
            <a:off x="6843006" y="4160293"/>
            <a:ext cx="1399650" cy="1049738"/>
            <a:chOff x="0" y="0"/>
            <a:chExt cx="2799300" cy="2099476"/>
          </a:xfrm>
        </p:grpSpPr>
        <p:sp>
          <p:nvSpPr>
            <p:cNvPr id="34" name="Freeform 34"/>
            <p:cNvSpPr/>
            <p:nvPr/>
          </p:nvSpPr>
          <p:spPr>
            <a:xfrm>
              <a:off x="0" y="0"/>
              <a:ext cx="2799334" cy="2099437"/>
            </a:xfrm>
            <a:custGeom>
              <a:avLst/>
              <a:gdLst/>
              <a:ahLst/>
              <a:cxnLst/>
              <a:rect l="l" t="t" r="r" b="b"/>
              <a:pathLst>
                <a:path w="2799334" h="2099437">
                  <a:moveTo>
                    <a:pt x="0" y="0"/>
                  </a:moveTo>
                  <a:lnTo>
                    <a:pt x="2799334" y="0"/>
                  </a:lnTo>
                  <a:lnTo>
                    <a:pt x="2799334" y="2099437"/>
                  </a:lnTo>
                  <a:lnTo>
                    <a:pt x="0" y="2099437"/>
                  </a:lnTo>
                  <a:lnTo>
                    <a:pt x="0" y="0"/>
                  </a:lnTo>
                  <a:close/>
                </a:path>
              </a:pathLst>
            </a:custGeom>
            <a:blipFill>
              <a:blip r:embed="rId6"/>
              <a:stretch>
                <a:fillRect r="1" b="-1"/>
              </a:stretch>
            </a:blipFill>
          </p:spPr>
          <p:txBody>
            <a:bodyPr/>
            <a:lstStyle/>
            <a:p>
              <a:pPr defTabSz="609630"/>
              <a:endParaRPr lang="en-GB" sz="1200">
                <a:solidFill>
                  <a:prstClr val="black"/>
                </a:solidFill>
                <a:latin typeface="Calibri"/>
              </a:endParaRPr>
            </a:p>
          </p:txBody>
        </p:sp>
      </p:grpSp>
      <p:sp>
        <p:nvSpPr>
          <p:cNvPr id="35" name="TextBox 35"/>
          <p:cNvSpPr txBox="1"/>
          <p:nvPr/>
        </p:nvSpPr>
        <p:spPr>
          <a:xfrm>
            <a:off x="9009472" y="5055748"/>
            <a:ext cx="2401741" cy="743793"/>
          </a:xfrm>
          <a:prstGeom prst="rect">
            <a:avLst/>
          </a:prstGeom>
        </p:spPr>
        <p:txBody>
          <a:bodyPr lIns="0" tIns="0" rIns="0" bIns="0" rtlCol="0" anchor="t">
            <a:spAutoFit/>
          </a:bodyPr>
          <a:lstStyle/>
          <a:p>
            <a:pPr defTabSz="609630">
              <a:lnSpc>
                <a:spcPts val="1536"/>
              </a:lnSpc>
            </a:pPr>
            <a:r>
              <a:rPr lang="en-US" sz="1600">
                <a:solidFill>
                  <a:srgbClr val="292929"/>
                </a:solidFill>
                <a:latin typeface="Arimo"/>
                <a:ea typeface="Arimo"/>
                <a:cs typeface="Arimo"/>
                <a:sym typeface="Arimo"/>
              </a:rPr>
              <a:t>       </a:t>
            </a:r>
            <a:r>
              <a:rPr lang="en-US" sz="1600">
                <a:solidFill>
                  <a:srgbClr val="1E1E1E"/>
                </a:solidFill>
                <a:latin typeface="Arimo"/>
                <a:ea typeface="Arimo"/>
                <a:cs typeface="Arimo"/>
                <a:sym typeface="Arimo"/>
              </a:rPr>
              <a:t>Produce</a:t>
            </a:r>
          </a:p>
          <a:p>
            <a:pPr algn="ctr" defTabSz="609630">
              <a:lnSpc>
                <a:spcPts val="2400"/>
              </a:lnSpc>
            </a:pPr>
            <a:r>
              <a:rPr lang="en-US" sz="2000" b="1">
                <a:solidFill>
                  <a:srgbClr val="D50A14"/>
                </a:solidFill>
                <a:latin typeface="Arimo Bold"/>
                <a:ea typeface="Arimo Bold"/>
                <a:cs typeface="Arimo Bold"/>
                <a:sym typeface="Arimo Bold"/>
              </a:rPr>
              <a:t>approx. 2 billion</a:t>
            </a:r>
          </a:p>
          <a:p>
            <a:pPr algn="ctr" defTabSz="609630">
              <a:lnSpc>
                <a:spcPts val="1919"/>
              </a:lnSpc>
            </a:pPr>
            <a:r>
              <a:rPr lang="en-US" sz="1600">
                <a:solidFill>
                  <a:srgbClr val="1E1E1E"/>
                </a:solidFill>
                <a:latin typeface="Arimo"/>
                <a:ea typeface="Arimo"/>
                <a:cs typeface="Arimo"/>
                <a:sym typeface="Arimo"/>
              </a:rPr>
              <a:t>packets per year</a:t>
            </a:r>
          </a:p>
        </p:txBody>
      </p:sp>
      <p:grpSp>
        <p:nvGrpSpPr>
          <p:cNvPr id="36" name="Group 36"/>
          <p:cNvGrpSpPr/>
          <p:nvPr/>
        </p:nvGrpSpPr>
        <p:grpSpPr>
          <a:xfrm>
            <a:off x="10298106" y="4350639"/>
            <a:ext cx="863969" cy="812131"/>
            <a:chOff x="0" y="0"/>
            <a:chExt cx="1727939" cy="1624262"/>
          </a:xfrm>
        </p:grpSpPr>
        <p:sp>
          <p:nvSpPr>
            <p:cNvPr id="37" name="Freeform 37"/>
            <p:cNvSpPr/>
            <p:nvPr/>
          </p:nvSpPr>
          <p:spPr>
            <a:xfrm>
              <a:off x="0" y="0"/>
              <a:ext cx="1727962" cy="1624203"/>
            </a:xfrm>
            <a:custGeom>
              <a:avLst/>
              <a:gdLst/>
              <a:ahLst/>
              <a:cxnLst/>
              <a:rect l="l" t="t" r="r" b="b"/>
              <a:pathLst>
                <a:path w="1727962" h="1624203">
                  <a:moveTo>
                    <a:pt x="0" y="0"/>
                  </a:moveTo>
                  <a:lnTo>
                    <a:pt x="1727962" y="0"/>
                  </a:lnTo>
                  <a:lnTo>
                    <a:pt x="1727962" y="1624203"/>
                  </a:lnTo>
                  <a:lnTo>
                    <a:pt x="0" y="1624203"/>
                  </a:lnTo>
                  <a:lnTo>
                    <a:pt x="0" y="0"/>
                  </a:lnTo>
                  <a:close/>
                </a:path>
              </a:pathLst>
            </a:custGeom>
            <a:blipFill>
              <a:blip r:embed="rId7"/>
              <a:stretch>
                <a:fillRect r="1" b="-3"/>
              </a:stretch>
            </a:blipFill>
          </p:spPr>
          <p:txBody>
            <a:bodyPr/>
            <a:lstStyle/>
            <a:p>
              <a:pPr defTabSz="609630"/>
              <a:endParaRPr lang="en-GB" sz="1200">
                <a:solidFill>
                  <a:prstClr val="black"/>
                </a:solidFill>
                <a:latin typeface="Calibri"/>
              </a:endParaRPr>
            </a:p>
          </p:txBody>
        </p:sp>
      </p:grpSp>
      <p:grpSp>
        <p:nvGrpSpPr>
          <p:cNvPr id="38" name="Group 38"/>
          <p:cNvGrpSpPr/>
          <p:nvPr/>
        </p:nvGrpSpPr>
        <p:grpSpPr>
          <a:xfrm rot="597722">
            <a:off x="1274309" y="4133792"/>
            <a:ext cx="979837" cy="1121913"/>
            <a:chOff x="0" y="0"/>
            <a:chExt cx="1959674" cy="2243826"/>
          </a:xfrm>
        </p:grpSpPr>
        <p:sp>
          <p:nvSpPr>
            <p:cNvPr id="39" name="Freeform 39"/>
            <p:cNvSpPr/>
            <p:nvPr/>
          </p:nvSpPr>
          <p:spPr>
            <a:xfrm>
              <a:off x="0" y="0"/>
              <a:ext cx="1959737" cy="2243836"/>
            </a:xfrm>
            <a:custGeom>
              <a:avLst/>
              <a:gdLst/>
              <a:ahLst/>
              <a:cxnLst/>
              <a:rect l="l" t="t" r="r" b="b"/>
              <a:pathLst>
                <a:path w="1959737" h="2243836">
                  <a:moveTo>
                    <a:pt x="0" y="0"/>
                  </a:moveTo>
                  <a:lnTo>
                    <a:pt x="1959737" y="0"/>
                  </a:lnTo>
                  <a:lnTo>
                    <a:pt x="1959737" y="2243836"/>
                  </a:lnTo>
                  <a:lnTo>
                    <a:pt x="0" y="2243836"/>
                  </a:lnTo>
                  <a:lnTo>
                    <a:pt x="0" y="0"/>
                  </a:lnTo>
                  <a:close/>
                </a:path>
              </a:pathLst>
            </a:custGeom>
            <a:blipFill>
              <a:blip r:embed="rId8"/>
              <a:stretch>
                <a:fillRect r="-132"/>
              </a:stretch>
            </a:blipFill>
          </p:spPr>
          <p:txBody>
            <a:bodyPr/>
            <a:lstStyle/>
            <a:p>
              <a:pPr defTabSz="609630"/>
              <a:endParaRPr lang="en-GB" sz="1200">
                <a:solidFill>
                  <a:prstClr val="black"/>
                </a:solidFill>
                <a:latin typeface="Calibri"/>
              </a:endParaRPr>
            </a:p>
          </p:txBody>
        </p:sp>
      </p:grpSp>
      <p:sp>
        <p:nvSpPr>
          <p:cNvPr id="40" name="TextBox 40"/>
          <p:cNvSpPr txBox="1"/>
          <p:nvPr/>
        </p:nvSpPr>
        <p:spPr>
          <a:xfrm>
            <a:off x="579496" y="5029562"/>
            <a:ext cx="2427889" cy="846386"/>
          </a:xfrm>
          <a:prstGeom prst="rect">
            <a:avLst/>
          </a:prstGeom>
        </p:spPr>
        <p:txBody>
          <a:bodyPr lIns="0" tIns="0" rIns="0" bIns="0" rtlCol="0" anchor="t">
            <a:spAutoFit/>
          </a:bodyPr>
          <a:lstStyle/>
          <a:p>
            <a:pPr algn="ctr" defTabSz="609630">
              <a:lnSpc>
                <a:spcPts val="2304"/>
              </a:lnSpc>
            </a:pPr>
            <a:r>
              <a:rPr lang="en-US" sz="2400" b="1" dirty="0">
                <a:solidFill>
                  <a:srgbClr val="D50A14"/>
                </a:solidFill>
                <a:latin typeface="Arimo Bold"/>
                <a:ea typeface="Arimo Bold"/>
                <a:cs typeface="Arimo Bold"/>
                <a:sym typeface="Arimo Bold"/>
              </a:rPr>
              <a:t>No.1</a:t>
            </a:r>
          </a:p>
          <a:p>
            <a:pPr algn="ctr" defTabSz="609630">
              <a:lnSpc>
                <a:spcPts val="2400"/>
              </a:lnSpc>
            </a:pPr>
            <a:r>
              <a:rPr lang="en-US" sz="2000" b="1" dirty="0">
                <a:solidFill>
                  <a:srgbClr val="D50A14"/>
                </a:solidFill>
                <a:latin typeface="Arimo Bold"/>
                <a:ea typeface="Arimo Bold"/>
                <a:cs typeface="Arimo Bold"/>
                <a:sym typeface="Arimo Bold"/>
              </a:rPr>
              <a:t>snack company</a:t>
            </a:r>
            <a:r>
              <a:rPr lang="en-US" sz="2000" b="1" dirty="0">
                <a:solidFill>
                  <a:srgbClr val="1E1E1E"/>
                </a:solidFill>
                <a:latin typeface="Arimo Bold"/>
                <a:ea typeface="Arimo Bold"/>
                <a:cs typeface="Arimo Bold"/>
                <a:sym typeface="Arimo Bold"/>
              </a:rPr>
              <a:t> </a:t>
            </a:r>
          </a:p>
          <a:p>
            <a:pPr algn="ctr" defTabSz="609630">
              <a:lnSpc>
                <a:spcPts val="1919"/>
              </a:lnSpc>
            </a:pPr>
            <a:r>
              <a:rPr lang="en-US" sz="1600" dirty="0">
                <a:solidFill>
                  <a:srgbClr val="1E1E1E"/>
                </a:solidFill>
                <a:latin typeface="Arimo"/>
                <a:ea typeface="Arimo"/>
                <a:cs typeface="Arimo"/>
                <a:sym typeface="Arimo"/>
              </a:rPr>
              <a:t>   in Japan *²</a:t>
            </a:r>
          </a:p>
        </p:txBody>
      </p:sp>
      <p:sp>
        <p:nvSpPr>
          <p:cNvPr id="41" name="TextBox 41"/>
          <p:cNvSpPr txBox="1"/>
          <p:nvPr/>
        </p:nvSpPr>
        <p:spPr>
          <a:xfrm>
            <a:off x="2081714" y="2824630"/>
            <a:ext cx="3703001" cy="615553"/>
          </a:xfrm>
          <a:prstGeom prst="rect">
            <a:avLst/>
          </a:prstGeom>
        </p:spPr>
        <p:txBody>
          <a:bodyPr lIns="0" tIns="0" rIns="0" bIns="0" rtlCol="0" anchor="t">
            <a:spAutoFit/>
          </a:bodyPr>
          <a:lstStyle/>
          <a:p>
            <a:pPr defTabSz="609630">
              <a:lnSpc>
                <a:spcPts val="2448"/>
              </a:lnSpc>
            </a:pPr>
            <a:r>
              <a:rPr lang="en-US" sz="2267">
                <a:solidFill>
                  <a:srgbClr val="1E1E1E"/>
                </a:solidFill>
                <a:latin typeface="Arimo"/>
                <a:ea typeface="Arimo"/>
                <a:cs typeface="Arimo"/>
                <a:sym typeface="Arimo"/>
              </a:rPr>
              <a:t>Approx. </a:t>
            </a:r>
            <a:r>
              <a:rPr lang="en-US" sz="2267" b="1">
                <a:solidFill>
                  <a:srgbClr val="D50A14"/>
                </a:solidFill>
                <a:latin typeface="Arimo Bold"/>
                <a:ea typeface="Arimo Bold"/>
                <a:cs typeface="Arimo Bold"/>
                <a:sym typeface="Arimo Bold"/>
              </a:rPr>
              <a:t>5,100 colleagues</a:t>
            </a:r>
            <a:r>
              <a:rPr lang="en-US" sz="2267">
                <a:solidFill>
                  <a:srgbClr val="D50A14"/>
                </a:solidFill>
                <a:latin typeface="Arimo"/>
                <a:ea typeface="Arimo"/>
                <a:cs typeface="Arimo"/>
                <a:sym typeface="Arimo"/>
              </a:rPr>
              <a:t> </a:t>
            </a:r>
            <a:r>
              <a:rPr lang="en-US" sz="2267">
                <a:solidFill>
                  <a:srgbClr val="1E1E1E"/>
                </a:solidFill>
                <a:latin typeface="Arimo"/>
                <a:ea typeface="Arimo"/>
                <a:cs typeface="Arimo"/>
                <a:sym typeface="Arimo"/>
              </a:rPr>
              <a:t>working out of </a:t>
            </a:r>
            <a:r>
              <a:rPr lang="en-US" sz="2267" b="1">
                <a:solidFill>
                  <a:srgbClr val="D50A14"/>
                </a:solidFill>
                <a:latin typeface="Arimo Bold"/>
                <a:ea typeface="Arimo Bold"/>
                <a:cs typeface="Arimo Bold"/>
                <a:sym typeface="Arimo Bold"/>
              </a:rPr>
              <a:t>12 markets</a:t>
            </a:r>
          </a:p>
        </p:txBody>
      </p:sp>
      <p:grpSp>
        <p:nvGrpSpPr>
          <p:cNvPr id="42" name="Group 42"/>
          <p:cNvGrpSpPr/>
          <p:nvPr/>
        </p:nvGrpSpPr>
        <p:grpSpPr>
          <a:xfrm>
            <a:off x="653883" y="2652284"/>
            <a:ext cx="1287351" cy="965514"/>
            <a:chOff x="0" y="0"/>
            <a:chExt cx="2574702" cy="1931027"/>
          </a:xfrm>
        </p:grpSpPr>
        <p:sp>
          <p:nvSpPr>
            <p:cNvPr id="43" name="Freeform 43"/>
            <p:cNvSpPr/>
            <p:nvPr/>
          </p:nvSpPr>
          <p:spPr>
            <a:xfrm>
              <a:off x="0" y="0"/>
              <a:ext cx="2574671" cy="1931035"/>
            </a:xfrm>
            <a:custGeom>
              <a:avLst/>
              <a:gdLst/>
              <a:ahLst/>
              <a:cxnLst/>
              <a:rect l="l" t="t" r="r" b="b"/>
              <a:pathLst>
                <a:path w="2574671" h="1931035">
                  <a:moveTo>
                    <a:pt x="0" y="0"/>
                  </a:moveTo>
                  <a:lnTo>
                    <a:pt x="2574671" y="0"/>
                  </a:lnTo>
                  <a:lnTo>
                    <a:pt x="2574671" y="1931035"/>
                  </a:lnTo>
                  <a:lnTo>
                    <a:pt x="0" y="1931035"/>
                  </a:lnTo>
                  <a:lnTo>
                    <a:pt x="0" y="0"/>
                  </a:lnTo>
                  <a:close/>
                </a:path>
              </a:pathLst>
            </a:custGeom>
            <a:blipFill>
              <a:blip r:embed="rId9"/>
              <a:stretch>
                <a:fillRect r="-1"/>
              </a:stretch>
            </a:blipFill>
          </p:spPr>
          <p:txBody>
            <a:bodyPr/>
            <a:lstStyle/>
            <a:p>
              <a:pPr defTabSz="609630"/>
              <a:endParaRPr lang="en-GB" sz="1200">
                <a:solidFill>
                  <a:prstClr val="black"/>
                </a:solidFill>
                <a:latin typeface="Calibri"/>
              </a:endParaRPr>
            </a:p>
          </p:txBody>
        </p:sp>
      </p:grpSp>
      <p:sp>
        <p:nvSpPr>
          <p:cNvPr id="44" name="TextBox 44"/>
          <p:cNvSpPr txBox="1"/>
          <p:nvPr/>
        </p:nvSpPr>
        <p:spPr>
          <a:xfrm>
            <a:off x="2081713" y="1364905"/>
            <a:ext cx="2920976" cy="1013098"/>
          </a:xfrm>
          <a:prstGeom prst="rect">
            <a:avLst/>
          </a:prstGeom>
        </p:spPr>
        <p:txBody>
          <a:bodyPr lIns="0" tIns="0" rIns="0" bIns="0" rtlCol="0" anchor="t">
            <a:spAutoFit/>
          </a:bodyPr>
          <a:lstStyle/>
          <a:p>
            <a:pPr defTabSz="609630">
              <a:lnSpc>
                <a:spcPts val="3120"/>
              </a:lnSpc>
            </a:pPr>
            <a:r>
              <a:rPr lang="en-US" sz="2600" b="1" dirty="0">
                <a:solidFill>
                  <a:srgbClr val="D50A14"/>
                </a:solidFill>
                <a:latin typeface="Arimo Bold"/>
                <a:ea typeface="Arimo Bold"/>
                <a:cs typeface="Arimo Bold"/>
                <a:sym typeface="Arimo Bold"/>
              </a:rPr>
              <a:t>#4</a:t>
            </a:r>
          </a:p>
          <a:p>
            <a:pPr defTabSz="609630">
              <a:lnSpc>
                <a:spcPts val="2400"/>
              </a:lnSpc>
            </a:pPr>
            <a:r>
              <a:rPr lang="en-US" sz="2000" b="1" dirty="0">
                <a:solidFill>
                  <a:srgbClr val="1E1E1E"/>
                </a:solidFill>
                <a:latin typeface="Arimo Bold"/>
                <a:ea typeface="Arimo Bold"/>
                <a:cs typeface="Arimo Bold"/>
                <a:sym typeface="Arimo Bold"/>
              </a:rPr>
              <a:t>global </a:t>
            </a:r>
            <a:r>
              <a:rPr lang="en-US" sz="2000" b="1" dirty="0" err="1">
                <a:solidFill>
                  <a:srgbClr val="1E1E1E"/>
                </a:solidFill>
                <a:latin typeface="Arimo Bold"/>
                <a:ea typeface="Arimo Bold"/>
                <a:cs typeface="Arimo Bold"/>
                <a:sym typeface="Arimo Bold"/>
              </a:rPr>
              <a:t>savoury</a:t>
            </a:r>
            <a:endParaRPr lang="en-US" sz="2000" b="1" dirty="0">
              <a:solidFill>
                <a:srgbClr val="1E1E1E"/>
              </a:solidFill>
              <a:latin typeface="Arimo Bold"/>
              <a:ea typeface="Arimo Bold"/>
              <a:cs typeface="Arimo Bold"/>
              <a:sym typeface="Arimo Bold"/>
            </a:endParaRPr>
          </a:p>
          <a:p>
            <a:pPr defTabSz="609630">
              <a:lnSpc>
                <a:spcPts val="2400"/>
              </a:lnSpc>
            </a:pPr>
            <a:r>
              <a:rPr lang="en-US" sz="2000" b="1" dirty="0">
                <a:solidFill>
                  <a:srgbClr val="1E1E1E"/>
                </a:solidFill>
                <a:latin typeface="Arimo Bold"/>
                <a:ea typeface="Arimo Bold"/>
                <a:cs typeface="Arimo Bold"/>
                <a:sym typeface="Arimo Bold"/>
              </a:rPr>
              <a:t>snack company</a:t>
            </a:r>
            <a:r>
              <a:rPr lang="en-US" sz="2000" dirty="0">
                <a:solidFill>
                  <a:srgbClr val="1E1E1E"/>
                </a:solidFill>
                <a:latin typeface="Arimo"/>
                <a:ea typeface="Arimo"/>
                <a:cs typeface="Arimo"/>
                <a:sym typeface="Arimo"/>
              </a:rPr>
              <a:t> *¹</a:t>
            </a:r>
          </a:p>
        </p:txBody>
      </p:sp>
      <p:grpSp>
        <p:nvGrpSpPr>
          <p:cNvPr id="45" name="Group 45"/>
          <p:cNvGrpSpPr/>
          <p:nvPr/>
        </p:nvGrpSpPr>
        <p:grpSpPr>
          <a:xfrm>
            <a:off x="737054" y="1451510"/>
            <a:ext cx="1112134" cy="834101"/>
            <a:chOff x="0" y="0"/>
            <a:chExt cx="2224269" cy="1668202"/>
          </a:xfrm>
        </p:grpSpPr>
        <p:sp>
          <p:nvSpPr>
            <p:cNvPr id="46" name="Freeform 46"/>
            <p:cNvSpPr/>
            <p:nvPr/>
          </p:nvSpPr>
          <p:spPr>
            <a:xfrm>
              <a:off x="0" y="0"/>
              <a:ext cx="2224278" cy="1668145"/>
            </a:xfrm>
            <a:custGeom>
              <a:avLst/>
              <a:gdLst/>
              <a:ahLst/>
              <a:cxnLst/>
              <a:rect l="l" t="t" r="r" b="b"/>
              <a:pathLst>
                <a:path w="2224278" h="1668145">
                  <a:moveTo>
                    <a:pt x="0" y="0"/>
                  </a:moveTo>
                  <a:lnTo>
                    <a:pt x="2224278" y="0"/>
                  </a:lnTo>
                  <a:lnTo>
                    <a:pt x="2224278" y="1668145"/>
                  </a:lnTo>
                  <a:lnTo>
                    <a:pt x="0" y="1668145"/>
                  </a:lnTo>
                  <a:lnTo>
                    <a:pt x="0" y="0"/>
                  </a:lnTo>
                  <a:close/>
                </a:path>
              </a:pathLst>
            </a:custGeom>
            <a:blipFill>
              <a:blip r:embed="rId10"/>
              <a:stretch>
                <a:fillRect b="-3"/>
              </a:stretch>
            </a:blipFill>
          </p:spPr>
          <p:txBody>
            <a:bodyPr/>
            <a:lstStyle/>
            <a:p>
              <a:pPr defTabSz="609630"/>
              <a:endParaRPr lang="en-GB" sz="1200">
                <a:solidFill>
                  <a:prstClr val="black"/>
                </a:solidFill>
                <a:latin typeface="Calibri"/>
              </a:endParaRPr>
            </a:p>
          </p:txBody>
        </p:sp>
      </p:grpSp>
      <p:grpSp>
        <p:nvGrpSpPr>
          <p:cNvPr id="47" name="Group 47"/>
          <p:cNvGrpSpPr/>
          <p:nvPr/>
        </p:nvGrpSpPr>
        <p:grpSpPr>
          <a:xfrm>
            <a:off x="142562" y="104920"/>
            <a:ext cx="10412413" cy="569350"/>
            <a:chOff x="0" y="0"/>
            <a:chExt cx="20824827" cy="1138700"/>
          </a:xfrm>
        </p:grpSpPr>
        <p:sp>
          <p:nvSpPr>
            <p:cNvPr id="48" name="Freeform 48"/>
            <p:cNvSpPr/>
            <p:nvPr/>
          </p:nvSpPr>
          <p:spPr>
            <a:xfrm>
              <a:off x="0" y="0"/>
              <a:ext cx="20824827" cy="1138700"/>
            </a:xfrm>
            <a:custGeom>
              <a:avLst/>
              <a:gdLst/>
              <a:ahLst/>
              <a:cxnLst/>
              <a:rect l="l" t="t" r="r" b="b"/>
              <a:pathLst>
                <a:path w="20824827" h="1138700">
                  <a:moveTo>
                    <a:pt x="0" y="0"/>
                  </a:moveTo>
                  <a:lnTo>
                    <a:pt x="20824827" y="0"/>
                  </a:lnTo>
                  <a:lnTo>
                    <a:pt x="20824827" y="1138700"/>
                  </a:lnTo>
                  <a:lnTo>
                    <a:pt x="0" y="1138700"/>
                  </a:lnTo>
                  <a:close/>
                </a:path>
              </a:pathLst>
            </a:custGeom>
            <a:solidFill>
              <a:srgbClr val="000000">
                <a:alpha val="0"/>
              </a:srgbClr>
            </a:solidFill>
          </p:spPr>
          <p:txBody>
            <a:bodyPr/>
            <a:lstStyle/>
            <a:p>
              <a:pPr defTabSz="609630"/>
              <a:endParaRPr lang="en-GB" sz="1200">
                <a:solidFill>
                  <a:prstClr val="black"/>
                </a:solidFill>
                <a:latin typeface="Calibri"/>
              </a:endParaRPr>
            </a:p>
          </p:txBody>
        </p:sp>
        <p:sp>
          <p:nvSpPr>
            <p:cNvPr id="49" name="TextBox 49"/>
            <p:cNvSpPr txBox="1"/>
            <p:nvPr/>
          </p:nvSpPr>
          <p:spPr>
            <a:xfrm>
              <a:off x="0" y="28575"/>
              <a:ext cx="20824827" cy="1110125"/>
            </a:xfrm>
            <a:prstGeom prst="rect">
              <a:avLst/>
            </a:prstGeom>
          </p:spPr>
          <p:txBody>
            <a:bodyPr lIns="0" tIns="0" rIns="0" bIns="0" rtlCol="0" anchor="ctr"/>
            <a:lstStyle/>
            <a:p>
              <a:pPr defTabSz="609630">
                <a:lnSpc>
                  <a:spcPts val="3024"/>
                </a:lnSpc>
              </a:pPr>
              <a:r>
                <a:rPr lang="en-US" sz="2800" b="1" dirty="0">
                  <a:solidFill>
                    <a:srgbClr val="1E1E1E"/>
                  </a:solidFill>
                  <a:latin typeface="Arimo Bold"/>
                  <a:ea typeface="Arimo Bold"/>
                  <a:cs typeface="Arimo Bold"/>
                  <a:sym typeface="Arimo Bold"/>
                </a:rPr>
                <a:t>Calbee Inc - a global player in snacks &amp; cereal</a:t>
              </a:r>
            </a:p>
          </p:txBody>
        </p:sp>
      </p:grpSp>
      <p:sp>
        <p:nvSpPr>
          <p:cNvPr id="50" name="TextBox 50"/>
          <p:cNvSpPr txBox="1"/>
          <p:nvPr/>
        </p:nvSpPr>
        <p:spPr>
          <a:xfrm>
            <a:off x="2075195" y="6518989"/>
            <a:ext cx="7337513" cy="153888"/>
          </a:xfrm>
          <a:prstGeom prst="rect">
            <a:avLst/>
          </a:prstGeom>
        </p:spPr>
        <p:txBody>
          <a:bodyPr lIns="0" tIns="0" rIns="0" bIns="0" rtlCol="0" anchor="t">
            <a:spAutoFit/>
          </a:bodyPr>
          <a:lstStyle/>
          <a:p>
            <a:pPr algn="ctr" defTabSz="609630">
              <a:lnSpc>
                <a:spcPts val="1200"/>
              </a:lnSpc>
            </a:pPr>
            <a:r>
              <a:rPr lang="en-US" sz="1000">
                <a:solidFill>
                  <a:srgbClr val="898989"/>
                </a:solidFill>
                <a:latin typeface="Arimo"/>
                <a:ea typeface="Arimo"/>
                <a:cs typeface="Arimo"/>
                <a:sym typeface="Arimo"/>
              </a:rPr>
              <a:t>Copyright © Calbee,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9A6144B0-BC4C-BF0A-474B-6A507465DF78}"/>
              </a:ext>
            </a:extLst>
          </p:cNvPr>
          <p:cNvPicPr>
            <a:picLocks noChangeAspect="1"/>
          </p:cNvPicPr>
          <p:nvPr/>
        </p:nvPicPr>
        <p:blipFill>
          <a:blip r:embed="rId2">
            <a:duotone>
              <a:schemeClr val="bg2">
                <a:shade val="45000"/>
                <a:satMod val="135000"/>
              </a:schemeClr>
              <a:prstClr val="white"/>
            </a:duotone>
          </a:blip>
          <a:stretch>
            <a:fillRect/>
          </a:stretch>
        </p:blipFill>
        <p:spPr>
          <a:xfrm>
            <a:off x="1184027" y="4276284"/>
            <a:ext cx="958584" cy="1467600"/>
          </a:xfrm>
          <a:prstGeom prst="rect">
            <a:avLst/>
          </a:prstGeom>
        </p:spPr>
      </p:pic>
      <p:sp>
        <p:nvSpPr>
          <p:cNvPr id="2" name="AutoShape 2"/>
          <p:cNvSpPr/>
          <p:nvPr/>
        </p:nvSpPr>
        <p:spPr>
          <a:xfrm rot="1193">
            <a:off x="-2117" y="746847"/>
            <a:ext cx="12196234" cy="0"/>
          </a:xfrm>
          <a:prstGeom prst="line">
            <a:avLst/>
          </a:prstGeom>
          <a:ln w="9525" cap="rnd">
            <a:solidFill>
              <a:srgbClr val="FF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nvGrpSpPr>
          <p:cNvPr id="3" name="Group 3"/>
          <p:cNvGrpSpPr/>
          <p:nvPr/>
        </p:nvGrpSpPr>
        <p:grpSpPr>
          <a:xfrm>
            <a:off x="11047012" y="246259"/>
            <a:ext cx="1052182" cy="392016"/>
            <a:chOff x="0" y="0"/>
            <a:chExt cx="2104364" cy="784032"/>
          </a:xfrm>
        </p:grpSpPr>
        <p:sp>
          <p:nvSpPr>
            <p:cNvPr id="4" name="Freeform 4"/>
            <p:cNvSpPr/>
            <p:nvPr/>
          </p:nvSpPr>
          <p:spPr>
            <a:xfrm>
              <a:off x="0" y="0"/>
              <a:ext cx="2104390" cy="783971"/>
            </a:xfrm>
            <a:custGeom>
              <a:avLst/>
              <a:gdLst/>
              <a:ahLst/>
              <a:cxnLst/>
              <a:rect l="l" t="t" r="r" b="b"/>
              <a:pathLst>
                <a:path w="2104390" h="783971">
                  <a:moveTo>
                    <a:pt x="0" y="0"/>
                  </a:moveTo>
                  <a:lnTo>
                    <a:pt x="2104390" y="0"/>
                  </a:lnTo>
                  <a:lnTo>
                    <a:pt x="2104390" y="783971"/>
                  </a:lnTo>
                  <a:lnTo>
                    <a:pt x="0" y="783971"/>
                  </a:lnTo>
                  <a:lnTo>
                    <a:pt x="0" y="0"/>
                  </a:lnTo>
                  <a:close/>
                </a:path>
              </a:pathLst>
            </a:custGeom>
            <a:blipFill>
              <a:blip r:embed="rId3"/>
              <a:stretch>
                <a:fillRect l="-138" r="-137" b="-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sp>
        <p:nvSpPr>
          <p:cNvPr id="5" name="TextBox 5"/>
          <p:cNvSpPr txBox="1"/>
          <p:nvPr/>
        </p:nvSpPr>
        <p:spPr>
          <a:xfrm>
            <a:off x="462528" y="6025357"/>
            <a:ext cx="11222066" cy="293029"/>
          </a:xfrm>
          <a:prstGeom prst="rect">
            <a:avLst/>
          </a:prstGeom>
        </p:spPr>
        <p:txBody>
          <a:bodyPr lIns="0" tIns="0" rIns="0" bIns="0" rtlCol="0" anchor="t">
            <a:spAutoFit/>
          </a:bodyPr>
          <a:lstStyle/>
          <a:p>
            <a:pPr>
              <a:lnSpc>
                <a:spcPts val="1188"/>
              </a:lnSpc>
            </a:pPr>
            <a:r>
              <a:rPr lang="en-US" sz="900" dirty="0">
                <a:solidFill>
                  <a:srgbClr val="1E1E1E">
                    <a:alpha val="80000"/>
                  </a:srgbClr>
                </a:solidFill>
                <a:ea typeface="Arimo"/>
                <a:cs typeface="Arimo"/>
                <a:sym typeface="Arimo"/>
              </a:rPr>
              <a:t>*1 Source: Euromonitor International Limited; Snacks 2025ed, Global Brand Owner; Retail Value Sales; 2024 data </a:t>
            </a:r>
          </a:p>
          <a:p>
            <a:pPr marL="0" marR="0" lvl="0" indent="0" algn="l" defTabSz="914400" rtl="0" eaLnBrk="1" fontAlgn="auto" latinLnBrk="0" hangingPunct="1">
              <a:lnSpc>
                <a:spcPts val="1188"/>
              </a:lnSpc>
              <a:spcBef>
                <a:spcPts val="0"/>
              </a:spcBef>
              <a:spcAft>
                <a:spcPts val="0"/>
              </a:spcAft>
              <a:buClrTx/>
              <a:buSzTx/>
              <a:buFontTx/>
              <a:buNone/>
              <a:tabLst/>
              <a:defRPr/>
            </a:pPr>
            <a:r>
              <a:rPr kumimoji="1" lang="en-US" sz="900" dirty="0">
                <a:solidFill>
                  <a:srgbClr val="1E1E1E">
                    <a:alpha val="80000"/>
                  </a:srgbClr>
                </a:solidFill>
                <a:ea typeface="Arimo"/>
                <a:cs typeface="Arimo"/>
                <a:sym typeface="Arimo"/>
              </a:rPr>
              <a:t>* Kantar 52 w/e 30 Nov 2025</a:t>
            </a:r>
            <a:endParaRPr kumimoji="1" lang="en-US" sz="900" b="0" i="0" u="none" strike="noStrike" kern="1200" cap="none" spc="0" normalizeH="0" baseline="0" noProof="0" dirty="0">
              <a:ln>
                <a:noFill/>
              </a:ln>
              <a:solidFill>
                <a:srgbClr val="1E1E1E">
                  <a:alpha val="80000"/>
                </a:srgbClr>
              </a:solidFill>
              <a:effectLst/>
              <a:uLnTx/>
              <a:uFillTx/>
              <a:ea typeface="Arimo"/>
              <a:cs typeface="Arimo"/>
              <a:sym typeface="Arimo"/>
            </a:endParaRPr>
          </a:p>
        </p:txBody>
      </p:sp>
      <p:sp>
        <p:nvSpPr>
          <p:cNvPr id="8" name="AutoShape 8"/>
          <p:cNvSpPr/>
          <p:nvPr/>
        </p:nvSpPr>
        <p:spPr>
          <a:xfrm rot="5373259">
            <a:off x="2267782" y="5023012"/>
            <a:ext cx="1576565" cy="0"/>
          </a:xfrm>
          <a:prstGeom prst="line">
            <a:avLst/>
          </a:prstGeom>
          <a:ln w="9525" cap="rnd">
            <a:solidFill>
              <a:srgbClr val="828282"/>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sp>
        <p:nvSpPr>
          <p:cNvPr id="9" name="AutoShape 9"/>
          <p:cNvSpPr/>
          <p:nvPr/>
        </p:nvSpPr>
        <p:spPr>
          <a:xfrm rot="5373259">
            <a:off x="5213437" y="5023012"/>
            <a:ext cx="1576565" cy="0"/>
          </a:xfrm>
          <a:prstGeom prst="line">
            <a:avLst/>
          </a:prstGeom>
          <a:ln w="9525" cap="rnd">
            <a:solidFill>
              <a:srgbClr val="828282"/>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sp>
        <p:nvSpPr>
          <p:cNvPr id="10" name="AutoShape 10"/>
          <p:cNvSpPr/>
          <p:nvPr/>
        </p:nvSpPr>
        <p:spPr>
          <a:xfrm rot="5373259">
            <a:off x="8161656" y="5023012"/>
            <a:ext cx="1576565" cy="0"/>
          </a:xfrm>
          <a:prstGeom prst="line">
            <a:avLst/>
          </a:prstGeom>
          <a:ln w="9525" cap="rnd">
            <a:solidFill>
              <a:srgbClr val="828282"/>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sp>
        <p:nvSpPr>
          <p:cNvPr id="11" name="TextBox 11"/>
          <p:cNvSpPr txBox="1"/>
          <p:nvPr/>
        </p:nvSpPr>
        <p:spPr>
          <a:xfrm>
            <a:off x="3133269" y="5214614"/>
            <a:ext cx="2809723" cy="551433"/>
          </a:xfrm>
          <a:prstGeom prst="rect">
            <a:avLst/>
          </a:prstGeom>
        </p:spPr>
        <p:txBody>
          <a:bodyPr lIns="0" tIns="0" rIns="0" bIns="0" rtlCol="0" anchor="t">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D50A14"/>
                </a:solidFill>
                <a:effectLst/>
                <a:uLnTx/>
                <a:uFillTx/>
                <a:ea typeface="Arimo Bold"/>
                <a:cs typeface="Arimo Bold"/>
                <a:sym typeface="Arimo Bold"/>
              </a:rPr>
              <a:t>UK £7</a:t>
            </a:r>
            <a:r>
              <a:rPr kumimoji="1" lang="en-US" sz="2000" b="1" dirty="0">
                <a:solidFill>
                  <a:srgbClr val="D50A14"/>
                </a:solidFill>
                <a:ea typeface="Arimo Bold"/>
                <a:cs typeface="Arimo Bold"/>
                <a:sym typeface="Arimo Bold"/>
              </a:rPr>
              <a:t>5</a:t>
            </a:r>
            <a:r>
              <a:rPr kumimoji="1" lang="en-US" sz="2000" b="1" i="0" u="none" strike="noStrike" kern="1200" cap="none" spc="0" normalizeH="0" baseline="0" noProof="0" dirty="0">
                <a:ln>
                  <a:noFill/>
                </a:ln>
                <a:solidFill>
                  <a:srgbClr val="D50A14"/>
                </a:solidFill>
                <a:effectLst/>
                <a:uLnTx/>
                <a:uFillTx/>
                <a:ea typeface="Arimo Bold"/>
                <a:cs typeface="Arimo Bold"/>
                <a:sym typeface="Arimo Bold"/>
              </a:rPr>
              <a:t>m</a:t>
            </a:r>
          </a:p>
          <a:p>
            <a:pPr marL="0" marR="0" lvl="0" indent="0" algn="ctr" defTabSz="914400" rtl="0" eaLnBrk="1" fontAlgn="auto" latinLnBrk="0" hangingPunct="1">
              <a:lnSpc>
                <a:spcPts val="1919"/>
              </a:lnSpc>
              <a:spcBef>
                <a:spcPts val="0"/>
              </a:spcBef>
              <a:spcAft>
                <a:spcPts val="0"/>
              </a:spcAft>
              <a:buClrTx/>
              <a:buSzTx/>
              <a:buFontTx/>
              <a:buNone/>
              <a:tabLst/>
              <a:defRPr/>
            </a:pPr>
            <a:r>
              <a:rPr kumimoji="1" lang="en-US" sz="1600" b="0" i="0" u="none" strike="noStrike" kern="1200" cap="none" spc="0" normalizeH="0" baseline="0" noProof="0" dirty="0">
                <a:ln>
                  <a:noFill/>
                </a:ln>
                <a:solidFill>
                  <a:srgbClr val="1E1E1E"/>
                </a:solidFill>
                <a:effectLst/>
                <a:uLnTx/>
                <a:uFillTx/>
                <a:ea typeface="Arimo"/>
                <a:cs typeface="Arimo"/>
                <a:sym typeface="Arimo"/>
              </a:rPr>
              <a:t>net sales in FY25</a:t>
            </a:r>
          </a:p>
        </p:txBody>
      </p:sp>
      <p:pic>
        <p:nvPicPr>
          <p:cNvPr id="12" name="Picture 12"/>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3499894" y="3956984"/>
            <a:ext cx="1934692" cy="1397278"/>
          </a:xfrm>
          <a:prstGeom prst="rect">
            <a:avLst/>
          </a:prstGeom>
        </p:spPr>
      </p:pic>
      <p:sp>
        <p:nvSpPr>
          <p:cNvPr id="15" name="TextBox 15"/>
          <p:cNvSpPr txBox="1"/>
          <p:nvPr/>
        </p:nvSpPr>
        <p:spPr>
          <a:xfrm>
            <a:off x="5070843" y="4302823"/>
            <a:ext cx="778349" cy="153888"/>
          </a:xfrm>
          <a:prstGeom prst="rect">
            <a:avLst/>
          </a:prstGeom>
        </p:spPr>
        <p:txBody>
          <a:bodyPr lIns="0" tIns="0" rIns="0" bIns="0" rtlCol="0" anchor="t">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sz="1000" b="0" i="0" u="none" strike="noStrike" kern="1200" cap="none" spc="0" normalizeH="0" baseline="0" noProof="0" dirty="0">
                <a:ln>
                  <a:noFill/>
                </a:ln>
                <a:solidFill>
                  <a:srgbClr val="C00000"/>
                </a:solidFill>
                <a:effectLst/>
                <a:uLnTx/>
                <a:uFillTx/>
                <a:ea typeface="Arimo"/>
                <a:cs typeface="Arimo"/>
                <a:sym typeface="Arimo"/>
              </a:rPr>
              <a:t>Snacks</a:t>
            </a:r>
          </a:p>
        </p:txBody>
      </p:sp>
      <p:sp>
        <p:nvSpPr>
          <p:cNvPr id="16" name="TextBox 16"/>
          <p:cNvSpPr txBox="1"/>
          <p:nvPr/>
        </p:nvSpPr>
        <p:spPr>
          <a:xfrm>
            <a:off x="3447269" y="4840531"/>
            <a:ext cx="411808" cy="153888"/>
          </a:xfrm>
          <a:prstGeom prst="rect">
            <a:avLst/>
          </a:prstGeom>
        </p:spPr>
        <p:txBody>
          <a:bodyPr lIns="0" tIns="0" rIns="0" bIns="0" rtlCol="0" anchor="t">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sz="1000" b="0" i="0" u="none" strike="noStrike" kern="1200" cap="none" spc="0" normalizeH="0" baseline="0" noProof="0">
                <a:ln>
                  <a:noFill/>
                </a:ln>
                <a:solidFill>
                  <a:srgbClr val="C00000">
                    <a:alpha val="69804"/>
                  </a:srgbClr>
                </a:solidFill>
                <a:effectLst/>
                <a:uLnTx/>
                <a:uFillTx/>
                <a:ea typeface="Arimo"/>
                <a:cs typeface="Arimo"/>
                <a:sym typeface="Arimo"/>
              </a:rPr>
              <a:t>Crisps</a:t>
            </a:r>
          </a:p>
        </p:txBody>
      </p:sp>
      <p:sp>
        <p:nvSpPr>
          <p:cNvPr id="17" name="AutoShape 17"/>
          <p:cNvSpPr/>
          <p:nvPr/>
        </p:nvSpPr>
        <p:spPr>
          <a:xfrm rot="-7780">
            <a:off x="512390" y="3957276"/>
            <a:ext cx="10965933" cy="0"/>
          </a:xfrm>
          <a:prstGeom prst="line">
            <a:avLst/>
          </a:prstGeom>
          <a:ln w="9525" cap="rnd">
            <a:solidFill>
              <a:srgbClr val="828282"/>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sp>
        <p:nvSpPr>
          <p:cNvPr id="32" name="TextBox 32"/>
          <p:cNvSpPr txBox="1"/>
          <p:nvPr/>
        </p:nvSpPr>
        <p:spPr>
          <a:xfrm>
            <a:off x="6058715" y="5214614"/>
            <a:ext cx="2824873" cy="551433"/>
          </a:xfrm>
          <a:prstGeom prst="rect">
            <a:avLst/>
          </a:prstGeom>
        </p:spPr>
        <p:txBody>
          <a:bodyPr lIns="0" tIns="0" rIns="0" bIns="0" rtlCol="0" anchor="t">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sz="2000" b="1" i="0" u="none" strike="noStrike" kern="1200" cap="none" spc="0" normalizeH="0" baseline="0" noProof="0">
                <a:ln>
                  <a:noFill/>
                </a:ln>
                <a:solidFill>
                  <a:srgbClr val="D50A14"/>
                </a:solidFill>
                <a:effectLst/>
                <a:uLnTx/>
                <a:uFillTx/>
                <a:ea typeface="Arimo Bold"/>
                <a:cs typeface="Arimo Bold"/>
                <a:sym typeface="Arimo Bold"/>
              </a:rPr>
              <a:t> 2 UK production sites</a:t>
            </a:r>
          </a:p>
          <a:p>
            <a:pPr marL="0" marR="0" lvl="0" indent="0" algn="ctr" defTabSz="914400" rtl="0" eaLnBrk="1" fontAlgn="auto" latinLnBrk="0" hangingPunct="1">
              <a:lnSpc>
                <a:spcPts val="1919"/>
              </a:lnSpc>
              <a:spcBef>
                <a:spcPts val="0"/>
              </a:spcBef>
              <a:spcAft>
                <a:spcPts val="0"/>
              </a:spcAft>
              <a:buClrTx/>
              <a:buSzTx/>
              <a:buFontTx/>
              <a:buNone/>
              <a:tabLst/>
              <a:defRPr/>
            </a:pPr>
            <a:r>
              <a:rPr kumimoji="1" lang="en-US" sz="1600" b="0" i="0" u="none" strike="noStrike" kern="1200" cap="none" spc="0" normalizeH="0" baseline="0" noProof="0">
                <a:ln>
                  <a:noFill/>
                </a:ln>
                <a:solidFill>
                  <a:srgbClr val="1E1E1E"/>
                </a:solidFill>
                <a:effectLst/>
                <a:uLnTx/>
                <a:uFillTx/>
                <a:ea typeface="Arimo"/>
                <a:cs typeface="Arimo"/>
                <a:sym typeface="Arimo"/>
              </a:rPr>
              <a:t>Bradford &amp; Deeside</a:t>
            </a:r>
          </a:p>
        </p:txBody>
      </p:sp>
      <p:grpSp>
        <p:nvGrpSpPr>
          <p:cNvPr id="33" name="Group 33"/>
          <p:cNvGrpSpPr/>
          <p:nvPr/>
        </p:nvGrpSpPr>
        <p:grpSpPr>
          <a:xfrm>
            <a:off x="6843006" y="4160293"/>
            <a:ext cx="1399650" cy="1049738"/>
            <a:chOff x="0" y="0"/>
            <a:chExt cx="2799300" cy="2099476"/>
          </a:xfrm>
        </p:grpSpPr>
        <p:sp>
          <p:nvSpPr>
            <p:cNvPr id="34" name="Freeform 34"/>
            <p:cNvSpPr/>
            <p:nvPr/>
          </p:nvSpPr>
          <p:spPr>
            <a:xfrm>
              <a:off x="0" y="0"/>
              <a:ext cx="2799334" cy="2099437"/>
            </a:xfrm>
            <a:custGeom>
              <a:avLst/>
              <a:gdLst/>
              <a:ahLst/>
              <a:cxnLst/>
              <a:rect l="l" t="t" r="r" b="b"/>
              <a:pathLst>
                <a:path w="2799334" h="2099437">
                  <a:moveTo>
                    <a:pt x="0" y="0"/>
                  </a:moveTo>
                  <a:lnTo>
                    <a:pt x="2799334" y="0"/>
                  </a:lnTo>
                  <a:lnTo>
                    <a:pt x="2799334" y="2099437"/>
                  </a:lnTo>
                  <a:lnTo>
                    <a:pt x="0" y="2099437"/>
                  </a:lnTo>
                  <a:lnTo>
                    <a:pt x="0" y="0"/>
                  </a:lnTo>
                  <a:close/>
                </a:path>
              </a:pathLst>
            </a:custGeom>
            <a:blipFill>
              <a:blip r:embed="rId6"/>
              <a:stretch>
                <a:fillRect r="1" b="-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sp>
        <p:nvSpPr>
          <p:cNvPr id="35" name="TextBox 35"/>
          <p:cNvSpPr txBox="1"/>
          <p:nvPr/>
        </p:nvSpPr>
        <p:spPr>
          <a:xfrm>
            <a:off x="9009472" y="5055748"/>
            <a:ext cx="2401741" cy="743793"/>
          </a:xfrm>
          <a:prstGeom prst="rect">
            <a:avLst/>
          </a:prstGeom>
        </p:spPr>
        <p:txBody>
          <a:bodyPr lIns="0" tIns="0" rIns="0" bIns="0" rtlCol="0" anchor="t">
            <a:spAutoFit/>
          </a:bodyPr>
          <a:lstStyle/>
          <a:p>
            <a:pPr marL="0" marR="0" lvl="0" indent="0" algn="l" defTabSz="914400" rtl="0" eaLnBrk="1" fontAlgn="auto" latinLnBrk="0" hangingPunct="1">
              <a:lnSpc>
                <a:spcPts val="1536"/>
              </a:lnSpc>
              <a:spcBef>
                <a:spcPts val="0"/>
              </a:spcBef>
              <a:spcAft>
                <a:spcPts val="0"/>
              </a:spcAft>
              <a:buClrTx/>
              <a:buSzTx/>
              <a:buFontTx/>
              <a:buNone/>
              <a:tabLst/>
              <a:defRPr/>
            </a:pPr>
            <a:r>
              <a:rPr kumimoji="1" lang="en-US" sz="1600" b="0" i="0" u="none" strike="noStrike" kern="1200" cap="none" spc="0" normalizeH="0" baseline="0" noProof="0">
                <a:ln>
                  <a:noFill/>
                </a:ln>
                <a:solidFill>
                  <a:srgbClr val="292929"/>
                </a:solidFill>
                <a:effectLst/>
                <a:uLnTx/>
                <a:uFillTx/>
                <a:ea typeface="Arimo"/>
                <a:cs typeface="Arimo"/>
                <a:sym typeface="Arimo"/>
              </a:rPr>
              <a:t>       </a:t>
            </a:r>
            <a:r>
              <a:rPr kumimoji="1" lang="en-US" sz="1600" b="0" i="0" u="none" strike="noStrike" kern="1200" cap="none" spc="0" normalizeH="0" baseline="0" noProof="0">
                <a:ln>
                  <a:noFill/>
                </a:ln>
                <a:solidFill>
                  <a:srgbClr val="1E1E1E"/>
                </a:solidFill>
                <a:effectLst/>
                <a:uLnTx/>
                <a:uFillTx/>
                <a:ea typeface="Arimo"/>
                <a:cs typeface="Arimo"/>
                <a:sym typeface="Arimo"/>
              </a:rPr>
              <a:t>Produce</a:t>
            </a:r>
          </a:p>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sz="2000" b="1" i="0" u="none" strike="noStrike" kern="1200" cap="none" spc="0" normalizeH="0" baseline="0" noProof="0">
                <a:ln>
                  <a:noFill/>
                </a:ln>
                <a:solidFill>
                  <a:srgbClr val="D50A14"/>
                </a:solidFill>
                <a:effectLst/>
                <a:uLnTx/>
                <a:uFillTx/>
                <a:ea typeface="Arimo Bold"/>
                <a:cs typeface="Arimo Bold"/>
                <a:sym typeface="Arimo Bold"/>
              </a:rPr>
              <a:t>Over 500 million</a:t>
            </a:r>
          </a:p>
          <a:p>
            <a:pPr marL="0" marR="0" lvl="0" indent="0" algn="ctr" defTabSz="914400" rtl="0" eaLnBrk="1" fontAlgn="auto" latinLnBrk="0" hangingPunct="1">
              <a:lnSpc>
                <a:spcPts val="1919"/>
              </a:lnSpc>
              <a:spcBef>
                <a:spcPts val="0"/>
              </a:spcBef>
              <a:spcAft>
                <a:spcPts val="0"/>
              </a:spcAft>
              <a:buClrTx/>
              <a:buSzTx/>
              <a:buFontTx/>
              <a:buNone/>
              <a:tabLst/>
              <a:defRPr/>
            </a:pPr>
            <a:r>
              <a:rPr kumimoji="1" lang="en-US" sz="1600" b="0" i="0" u="none" strike="noStrike" kern="1200" cap="none" spc="0" normalizeH="0" baseline="0" noProof="0">
                <a:ln>
                  <a:noFill/>
                </a:ln>
                <a:solidFill>
                  <a:srgbClr val="1E1E1E"/>
                </a:solidFill>
                <a:effectLst/>
                <a:uLnTx/>
                <a:uFillTx/>
                <a:ea typeface="Arimo"/>
                <a:cs typeface="Arimo"/>
                <a:sym typeface="Arimo"/>
              </a:rPr>
              <a:t>packets per year</a:t>
            </a:r>
          </a:p>
        </p:txBody>
      </p:sp>
      <p:grpSp>
        <p:nvGrpSpPr>
          <p:cNvPr id="36" name="Group 36"/>
          <p:cNvGrpSpPr/>
          <p:nvPr/>
        </p:nvGrpSpPr>
        <p:grpSpPr>
          <a:xfrm>
            <a:off x="10298106" y="4350639"/>
            <a:ext cx="863969" cy="812131"/>
            <a:chOff x="0" y="0"/>
            <a:chExt cx="1727939" cy="1624262"/>
          </a:xfrm>
        </p:grpSpPr>
        <p:sp>
          <p:nvSpPr>
            <p:cNvPr id="37" name="Freeform 37"/>
            <p:cNvSpPr/>
            <p:nvPr/>
          </p:nvSpPr>
          <p:spPr>
            <a:xfrm>
              <a:off x="0" y="0"/>
              <a:ext cx="1727962" cy="1624203"/>
            </a:xfrm>
            <a:custGeom>
              <a:avLst/>
              <a:gdLst/>
              <a:ahLst/>
              <a:cxnLst/>
              <a:rect l="l" t="t" r="r" b="b"/>
              <a:pathLst>
                <a:path w="1727962" h="1624203">
                  <a:moveTo>
                    <a:pt x="0" y="0"/>
                  </a:moveTo>
                  <a:lnTo>
                    <a:pt x="1727962" y="0"/>
                  </a:lnTo>
                  <a:lnTo>
                    <a:pt x="1727962" y="1624203"/>
                  </a:lnTo>
                  <a:lnTo>
                    <a:pt x="0" y="1624203"/>
                  </a:lnTo>
                  <a:lnTo>
                    <a:pt x="0" y="0"/>
                  </a:lnTo>
                  <a:close/>
                </a:path>
              </a:pathLst>
            </a:custGeom>
            <a:blipFill>
              <a:blip r:embed="rId7"/>
              <a:stretch>
                <a:fillRect r="1" b="-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sp>
        <p:nvSpPr>
          <p:cNvPr id="40" name="TextBox 40"/>
          <p:cNvSpPr txBox="1"/>
          <p:nvPr/>
        </p:nvSpPr>
        <p:spPr>
          <a:xfrm>
            <a:off x="481403" y="4673432"/>
            <a:ext cx="2427889" cy="910506"/>
          </a:xfrm>
          <a:prstGeom prst="rect">
            <a:avLst/>
          </a:prstGeom>
        </p:spPr>
        <p:txBody>
          <a:bodyPr lIns="0" tIns="0" rIns="0" bIns="0" rtlCol="0" anchor="t">
            <a:spAutoFit/>
          </a:bodyPr>
          <a:lstStyle/>
          <a:p>
            <a:pPr marL="0" marR="0" lvl="0" indent="0" algn="ctr" defTabSz="914400" rtl="0" eaLnBrk="1" fontAlgn="auto" latinLnBrk="0" hangingPunct="1">
              <a:lnSpc>
                <a:spcPts val="2304"/>
              </a:lnSpc>
              <a:spcBef>
                <a:spcPts val="0"/>
              </a:spcBef>
              <a:spcAft>
                <a:spcPts val="0"/>
              </a:spcAft>
              <a:buClrTx/>
              <a:buSzTx/>
              <a:buFontTx/>
              <a:buNone/>
              <a:tabLst/>
              <a:defRPr/>
            </a:pPr>
            <a:r>
              <a:rPr kumimoji="1" lang="en-US" sz="2400" b="1" i="0" u="none" strike="noStrike" kern="1200" cap="none" spc="0" normalizeH="0" baseline="0" noProof="0" dirty="0">
                <a:ln>
                  <a:noFill/>
                </a:ln>
                <a:solidFill>
                  <a:srgbClr val="D50A14"/>
                </a:solidFill>
                <a:effectLst/>
                <a:uLnTx/>
                <a:uFillTx/>
                <a:ea typeface="Arimo Bold"/>
                <a:cs typeface="Arimo Bold"/>
                <a:sym typeface="Arimo Bold"/>
              </a:rPr>
              <a:t>No.5</a:t>
            </a:r>
          </a:p>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sz="2000" b="1" dirty="0">
                <a:solidFill>
                  <a:srgbClr val="D50A14"/>
                </a:solidFill>
                <a:ea typeface="Arimo Bold"/>
                <a:cs typeface="Arimo Bold"/>
                <a:sym typeface="Arimo Bold"/>
              </a:rPr>
              <a:t>s</a:t>
            </a:r>
            <a:r>
              <a:rPr kumimoji="1" lang="en-US" sz="2000" b="1" i="0" u="none" strike="noStrike" kern="1200" cap="none" spc="0" normalizeH="0" baseline="0" noProof="0" dirty="0" err="1">
                <a:ln>
                  <a:noFill/>
                </a:ln>
                <a:solidFill>
                  <a:srgbClr val="D50A14"/>
                </a:solidFill>
                <a:effectLst/>
                <a:uLnTx/>
                <a:uFillTx/>
                <a:ea typeface="Arimo Bold"/>
                <a:cs typeface="Arimo Bold"/>
                <a:sym typeface="Arimo Bold"/>
              </a:rPr>
              <a:t>avoury</a:t>
            </a:r>
            <a:r>
              <a:rPr kumimoji="1" lang="en-US" sz="2000" b="1" i="0" u="none" strike="noStrike" kern="1200" cap="none" spc="0" normalizeH="0" baseline="0" noProof="0" dirty="0">
                <a:ln>
                  <a:noFill/>
                </a:ln>
                <a:solidFill>
                  <a:srgbClr val="D50A14"/>
                </a:solidFill>
                <a:effectLst/>
                <a:uLnTx/>
                <a:uFillTx/>
                <a:ea typeface="Arimo Bold"/>
                <a:cs typeface="Arimo Bold"/>
                <a:sym typeface="Arimo Bold"/>
              </a:rPr>
              <a:t> snack company</a:t>
            </a:r>
            <a:r>
              <a:rPr kumimoji="1" lang="en-US" sz="2000" b="1" i="0" u="none" strike="noStrike" kern="1200" cap="none" spc="0" normalizeH="0" baseline="0" noProof="0" dirty="0">
                <a:ln>
                  <a:noFill/>
                </a:ln>
                <a:solidFill>
                  <a:srgbClr val="1E1E1E"/>
                </a:solidFill>
                <a:effectLst/>
                <a:uLnTx/>
                <a:uFillTx/>
                <a:ea typeface="Arimo Bold"/>
                <a:cs typeface="Arimo Bold"/>
                <a:sym typeface="Arimo Bold"/>
              </a:rPr>
              <a:t> </a:t>
            </a:r>
            <a:r>
              <a:rPr kumimoji="1" lang="en-US" sz="1600" b="0" i="0" u="none" strike="noStrike" kern="1200" cap="none" spc="0" normalizeH="0" baseline="0" noProof="0" dirty="0">
                <a:ln>
                  <a:noFill/>
                </a:ln>
                <a:solidFill>
                  <a:srgbClr val="1E1E1E"/>
                </a:solidFill>
                <a:effectLst/>
                <a:uLnTx/>
                <a:uFillTx/>
                <a:ea typeface="Arimo"/>
                <a:cs typeface="Arimo"/>
                <a:sym typeface="Arimo"/>
              </a:rPr>
              <a:t> </a:t>
            </a:r>
            <a:r>
              <a:rPr kumimoji="1" lang="en-US" sz="2000" b="1" i="0" u="none" strike="noStrike" kern="1200" cap="none" spc="0" normalizeH="0" baseline="0" noProof="0" dirty="0">
                <a:ln>
                  <a:noFill/>
                </a:ln>
                <a:solidFill>
                  <a:srgbClr val="D50A14"/>
                </a:solidFill>
                <a:effectLst/>
                <a:uLnTx/>
                <a:uFillTx/>
                <a:ea typeface="游ゴシック"/>
                <a:cs typeface="+mn-cs"/>
                <a:sym typeface="Arimo"/>
              </a:rPr>
              <a:t>in UK*</a:t>
            </a:r>
          </a:p>
        </p:txBody>
      </p:sp>
      <p:sp>
        <p:nvSpPr>
          <p:cNvPr id="41" name="TextBox 41"/>
          <p:cNvSpPr txBox="1"/>
          <p:nvPr/>
        </p:nvSpPr>
        <p:spPr>
          <a:xfrm>
            <a:off x="2084494" y="2990813"/>
            <a:ext cx="3703001" cy="307777"/>
          </a:xfrm>
          <a:prstGeom prst="rect">
            <a:avLst/>
          </a:prstGeom>
        </p:spPr>
        <p:txBody>
          <a:bodyPr lIns="0" tIns="0" rIns="0" bIns="0" rtlCol="0" anchor="t">
            <a:spAutoFit/>
          </a:bodyPr>
          <a:lstStyle/>
          <a:p>
            <a:pPr marL="0" marR="0" lvl="0" indent="0" algn="l" defTabSz="914400" rtl="0" eaLnBrk="1" fontAlgn="auto" latinLnBrk="0" hangingPunct="1">
              <a:lnSpc>
                <a:spcPts val="2448"/>
              </a:lnSpc>
              <a:spcBef>
                <a:spcPts val="0"/>
              </a:spcBef>
              <a:spcAft>
                <a:spcPts val="0"/>
              </a:spcAft>
              <a:buClrTx/>
              <a:buSzTx/>
              <a:buFontTx/>
              <a:buNone/>
              <a:tabLst/>
              <a:defRPr/>
            </a:pPr>
            <a:r>
              <a:rPr kumimoji="1" lang="en-US" sz="2267" b="1" i="0" u="none" strike="noStrike" kern="1200" cap="none" spc="0" normalizeH="0" baseline="0" noProof="0" dirty="0">
                <a:ln>
                  <a:noFill/>
                </a:ln>
                <a:solidFill>
                  <a:srgbClr val="1E1E1E"/>
                </a:solidFill>
                <a:effectLst/>
                <a:uLnTx/>
                <a:uFillTx/>
                <a:ea typeface="Arimo"/>
                <a:cs typeface="Arimo"/>
                <a:sym typeface="Arimo"/>
              </a:rPr>
              <a:t>269 UK employees</a:t>
            </a:r>
            <a:endParaRPr kumimoji="1" lang="en-US" sz="2267" b="1" i="0" u="none" strike="noStrike" kern="1200" cap="none" spc="0" normalizeH="0" baseline="0" noProof="0" dirty="0">
              <a:ln>
                <a:noFill/>
              </a:ln>
              <a:solidFill>
                <a:srgbClr val="D50A14"/>
              </a:solidFill>
              <a:effectLst/>
              <a:uLnTx/>
              <a:uFillTx/>
              <a:ea typeface="Arimo Bold"/>
              <a:cs typeface="Arimo Bold"/>
              <a:sym typeface="Arimo Bold"/>
            </a:endParaRPr>
          </a:p>
        </p:txBody>
      </p:sp>
      <p:grpSp>
        <p:nvGrpSpPr>
          <p:cNvPr id="42" name="Group 42"/>
          <p:cNvGrpSpPr/>
          <p:nvPr/>
        </p:nvGrpSpPr>
        <p:grpSpPr>
          <a:xfrm>
            <a:off x="653883" y="2652284"/>
            <a:ext cx="1287351" cy="965514"/>
            <a:chOff x="0" y="0"/>
            <a:chExt cx="2574702" cy="1931027"/>
          </a:xfrm>
        </p:grpSpPr>
        <p:sp>
          <p:nvSpPr>
            <p:cNvPr id="43" name="Freeform 43"/>
            <p:cNvSpPr/>
            <p:nvPr/>
          </p:nvSpPr>
          <p:spPr>
            <a:xfrm>
              <a:off x="0" y="0"/>
              <a:ext cx="2574671" cy="1931035"/>
            </a:xfrm>
            <a:custGeom>
              <a:avLst/>
              <a:gdLst/>
              <a:ahLst/>
              <a:cxnLst/>
              <a:rect l="l" t="t" r="r" b="b"/>
              <a:pathLst>
                <a:path w="2574671" h="1931035">
                  <a:moveTo>
                    <a:pt x="0" y="0"/>
                  </a:moveTo>
                  <a:lnTo>
                    <a:pt x="2574671" y="0"/>
                  </a:lnTo>
                  <a:lnTo>
                    <a:pt x="2574671" y="1931035"/>
                  </a:lnTo>
                  <a:lnTo>
                    <a:pt x="0" y="1931035"/>
                  </a:lnTo>
                  <a:lnTo>
                    <a:pt x="0" y="0"/>
                  </a:lnTo>
                  <a:close/>
                </a:path>
              </a:pathLst>
            </a:custGeom>
            <a:blipFill>
              <a:blip r:embed="rId8"/>
              <a:stretch>
                <a:fillRect r="-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sp>
        <p:nvSpPr>
          <p:cNvPr id="44" name="TextBox 44"/>
          <p:cNvSpPr txBox="1"/>
          <p:nvPr/>
        </p:nvSpPr>
        <p:spPr>
          <a:xfrm>
            <a:off x="2081713" y="1364905"/>
            <a:ext cx="2920976" cy="1013098"/>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ts val="0"/>
              </a:spcBef>
              <a:spcAft>
                <a:spcPts val="0"/>
              </a:spcAft>
              <a:buClrTx/>
              <a:buSzTx/>
              <a:buFontTx/>
              <a:buNone/>
              <a:tabLst/>
              <a:defRPr/>
            </a:pPr>
            <a:r>
              <a:rPr kumimoji="1" lang="en-US" sz="2600" b="1" i="0" u="none" strike="noStrike" kern="1200" cap="none" spc="0" normalizeH="0" baseline="0" noProof="0" dirty="0">
                <a:ln>
                  <a:noFill/>
                </a:ln>
                <a:solidFill>
                  <a:srgbClr val="D50A14"/>
                </a:solidFill>
                <a:effectLst/>
                <a:uLnTx/>
                <a:uFillTx/>
                <a:ea typeface="Arimo Bold"/>
                <a:cs typeface="Arimo Bold"/>
                <a:sym typeface="Arimo Bold"/>
              </a:rPr>
              <a:t>#4</a:t>
            </a:r>
          </a:p>
          <a:p>
            <a:pPr marL="0" marR="0" lvl="0" indent="0" algn="l" defTabSz="914400" rtl="0" eaLnBrk="1" fontAlgn="auto" latinLnBrk="0" hangingPunct="1">
              <a:lnSpc>
                <a:spcPts val="24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1E1E1E"/>
                </a:solidFill>
                <a:effectLst/>
                <a:uLnTx/>
                <a:uFillTx/>
                <a:ea typeface="Arimo Bold"/>
                <a:cs typeface="Arimo Bold"/>
                <a:sym typeface="Arimo Bold"/>
              </a:rPr>
              <a:t>Global </a:t>
            </a:r>
            <a:r>
              <a:rPr kumimoji="1" lang="en-US" sz="2000" b="1" i="0" u="none" strike="noStrike" kern="1200" cap="none" spc="0" normalizeH="0" baseline="0" noProof="0" dirty="0" err="1">
                <a:ln>
                  <a:noFill/>
                </a:ln>
                <a:solidFill>
                  <a:srgbClr val="1E1E1E"/>
                </a:solidFill>
                <a:effectLst/>
                <a:uLnTx/>
                <a:uFillTx/>
                <a:ea typeface="Arimo Bold"/>
                <a:cs typeface="Arimo Bold"/>
                <a:sym typeface="Arimo Bold"/>
              </a:rPr>
              <a:t>savoury</a:t>
            </a:r>
            <a:endParaRPr kumimoji="1" lang="en-US" sz="2000" b="1" i="0" u="none" strike="noStrike" kern="1200" cap="none" spc="0" normalizeH="0" baseline="0" noProof="0" dirty="0">
              <a:ln>
                <a:noFill/>
              </a:ln>
              <a:solidFill>
                <a:srgbClr val="1E1E1E"/>
              </a:solidFill>
              <a:effectLst/>
              <a:uLnTx/>
              <a:uFillTx/>
              <a:ea typeface="Arimo Bold"/>
              <a:cs typeface="Arimo Bold"/>
              <a:sym typeface="Arimo Bold"/>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1E1E1E"/>
                </a:solidFill>
                <a:effectLst/>
                <a:uLnTx/>
                <a:uFillTx/>
                <a:ea typeface="Arimo Bold"/>
                <a:cs typeface="Arimo Bold"/>
                <a:sym typeface="Arimo Bold"/>
              </a:rPr>
              <a:t>snack company</a:t>
            </a:r>
            <a:r>
              <a:rPr kumimoji="1" lang="en-US" sz="2000" b="0" i="0" u="none" strike="noStrike" kern="1200" cap="none" spc="0" normalizeH="0" baseline="0" noProof="0" dirty="0">
                <a:ln>
                  <a:noFill/>
                </a:ln>
                <a:solidFill>
                  <a:srgbClr val="1E1E1E"/>
                </a:solidFill>
                <a:effectLst/>
                <a:uLnTx/>
                <a:uFillTx/>
                <a:ea typeface="Arimo"/>
                <a:cs typeface="Arimo"/>
                <a:sym typeface="Arimo"/>
              </a:rPr>
              <a:t> *¹</a:t>
            </a:r>
          </a:p>
        </p:txBody>
      </p:sp>
      <p:grpSp>
        <p:nvGrpSpPr>
          <p:cNvPr id="45" name="Group 45"/>
          <p:cNvGrpSpPr/>
          <p:nvPr/>
        </p:nvGrpSpPr>
        <p:grpSpPr>
          <a:xfrm>
            <a:off x="737054" y="1451510"/>
            <a:ext cx="1112134" cy="834101"/>
            <a:chOff x="0" y="0"/>
            <a:chExt cx="2224269" cy="1668202"/>
          </a:xfrm>
        </p:grpSpPr>
        <p:sp>
          <p:nvSpPr>
            <p:cNvPr id="46" name="Freeform 46"/>
            <p:cNvSpPr/>
            <p:nvPr/>
          </p:nvSpPr>
          <p:spPr>
            <a:xfrm>
              <a:off x="0" y="0"/>
              <a:ext cx="2224278" cy="1668145"/>
            </a:xfrm>
            <a:custGeom>
              <a:avLst/>
              <a:gdLst/>
              <a:ahLst/>
              <a:cxnLst/>
              <a:rect l="l" t="t" r="r" b="b"/>
              <a:pathLst>
                <a:path w="2224278" h="1668145">
                  <a:moveTo>
                    <a:pt x="0" y="0"/>
                  </a:moveTo>
                  <a:lnTo>
                    <a:pt x="2224278" y="0"/>
                  </a:lnTo>
                  <a:lnTo>
                    <a:pt x="2224278" y="1668145"/>
                  </a:lnTo>
                  <a:lnTo>
                    <a:pt x="0" y="1668145"/>
                  </a:lnTo>
                  <a:lnTo>
                    <a:pt x="0" y="0"/>
                  </a:lnTo>
                  <a:close/>
                </a:path>
              </a:pathLst>
            </a:custGeom>
            <a:blipFill>
              <a:blip r:embed="rId9"/>
              <a:stretch>
                <a:fillRect b="-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solidFill>
                  <a:srgbClr val="1E1E1E"/>
                </a:solidFill>
                <a:effectLst/>
                <a:uLnTx/>
                <a:uFillTx/>
                <a:ea typeface="游ゴシック"/>
                <a:cs typeface="+mn-cs"/>
              </a:endParaRPr>
            </a:p>
          </p:txBody>
        </p:sp>
      </p:grpSp>
      <p:grpSp>
        <p:nvGrpSpPr>
          <p:cNvPr id="47" name="Group 47"/>
          <p:cNvGrpSpPr/>
          <p:nvPr/>
        </p:nvGrpSpPr>
        <p:grpSpPr>
          <a:xfrm>
            <a:off x="142562" y="104920"/>
            <a:ext cx="10412413" cy="569350"/>
            <a:chOff x="0" y="0"/>
            <a:chExt cx="20824827" cy="1138700"/>
          </a:xfrm>
        </p:grpSpPr>
        <p:sp>
          <p:nvSpPr>
            <p:cNvPr id="48" name="Freeform 48"/>
            <p:cNvSpPr/>
            <p:nvPr/>
          </p:nvSpPr>
          <p:spPr>
            <a:xfrm>
              <a:off x="0" y="0"/>
              <a:ext cx="20824827" cy="1138700"/>
            </a:xfrm>
            <a:custGeom>
              <a:avLst/>
              <a:gdLst/>
              <a:ahLst/>
              <a:cxnLst/>
              <a:rect l="l" t="t" r="r" b="b"/>
              <a:pathLst>
                <a:path w="20824827" h="1138700">
                  <a:moveTo>
                    <a:pt x="0" y="0"/>
                  </a:moveTo>
                  <a:lnTo>
                    <a:pt x="20824827" y="0"/>
                  </a:lnTo>
                  <a:lnTo>
                    <a:pt x="20824827" y="1138700"/>
                  </a:lnTo>
                  <a:lnTo>
                    <a:pt x="0" y="1138700"/>
                  </a:lnTo>
                  <a:close/>
                </a:path>
              </a:pathLst>
            </a:custGeom>
            <a:solidFill>
              <a:srgbClr val="000000">
                <a:alpha val="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200" b="0" i="0" u="none" strike="noStrike" kern="1200" cap="none" spc="0" normalizeH="0" baseline="0" noProof="0">
                <a:ln>
                  <a:noFill/>
                </a:ln>
                <a:effectLst/>
                <a:uLnTx/>
                <a:uFillTx/>
                <a:ea typeface="游ゴシック"/>
                <a:cs typeface="+mn-cs"/>
              </a:endParaRPr>
            </a:p>
          </p:txBody>
        </p:sp>
        <p:sp>
          <p:nvSpPr>
            <p:cNvPr id="49" name="TextBox 49"/>
            <p:cNvSpPr txBox="1"/>
            <p:nvPr/>
          </p:nvSpPr>
          <p:spPr>
            <a:xfrm>
              <a:off x="0" y="28575"/>
              <a:ext cx="20824827" cy="1110125"/>
            </a:xfrm>
            <a:prstGeom prst="rect">
              <a:avLst/>
            </a:prstGeom>
          </p:spPr>
          <p:txBody>
            <a:bodyPr lIns="0" tIns="0" rIns="0" bIns="0" rtlCol="0" anchor="ctr"/>
            <a:lstStyle/>
            <a:p>
              <a:pPr marL="0" marR="0" lvl="0" indent="0" algn="l" defTabSz="914400" rtl="0" eaLnBrk="1" fontAlgn="auto" latinLnBrk="0" hangingPunct="1">
                <a:lnSpc>
                  <a:spcPts val="3024"/>
                </a:lnSpc>
                <a:spcBef>
                  <a:spcPts val="0"/>
                </a:spcBef>
                <a:spcAft>
                  <a:spcPts val="0"/>
                </a:spcAft>
                <a:buClrTx/>
                <a:buSzTx/>
                <a:buFontTx/>
                <a:buNone/>
                <a:tabLst/>
                <a:defRPr/>
              </a:pPr>
              <a:r>
                <a:rPr kumimoji="1" lang="en-US" sz="2800" b="1" i="0" u="none" strike="noStrike" kern="1200" cap="none" spc="0" normalizeH="0" baseline="0" noProof="0" dirty="0">
                  <a:ln>
                    <a:noFill/>
                  </a:ln>
                  <a:effectLst/>
                  <a:uLnTx/>
                  <a:uFillTx/>
                  <a:ea typeface="Arimo Bold"/>
                  <a:cs typeface="Arimo Bold"/>
                  <a:sym typeface="Arimo Bold"/>
                </a:rPr>
                <a:t>Calbee Group UK</a:t>
              </a:r>
            </a:p>
          </p:txBody>
        </p:sp>
      </p:grpSp>
      <p:sp>
        <p:nvSpPr>
          <p:cNvPr id="50" name="TextBox 50"/>
          <p:cNvSpPr txBox="1"/>
          <p:nvPr/>
        </p:nvSpPr>
        <p:spPr>
          <a:xfrm>
            <a:off x="2075195" y="6518989"/>
            <a:ext cx="7337513"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sz="1000" b="0" i="0" u="none" strike="noStrike" kern="1200" cap="none" spc="0" normalizeH="0" baseline="0" noProof="0">
                <a:ln>
                  <a:noFill/>
                </a:ln>
                <a:solidFill>
                  <a:srgbClr val="898989"/>
                </a:solidFill>
                <a:effectLst/>
                <a:uLnTx/>
                <a:uFillTx/>
                <a:ea typeface="Arimo"/>
                <a:cs typeface="Arimo"/>
                <a:sym typeface="Arimo"/>
              </a:rPr>
              <a:t>Copyright © Calbee, Inc. All Rights Reserved.</a:t>
            </a:r>
          </a:p>
        </p:txBody>
      </p:sp>
      <p:pic>
        <p:nvPicPr>
          <p:cNvPr id="14" name="Picture 13">
            <a:extLst>
              <a:ext uri="{FF2B5EF4-FFF2-40B4-BE49-F238E27FC236}">
                <a16:creationId xmlns:a16="http://schemas.microsoft.com/office/drawing/2014/main" id="{0E0BCE99-7786-6E17-53A2-154154FB659D}"/>
              </a:ext>
            </a:extLst>
          </p:cNvPr>
          <p:cNvPicPr>
            <a:picLocks noChangeAspect="1"/>
          </p:cNvPicPr>
          <p:nvPr/>
        </p:nvPicPr>
        <p:blipFill>
          <a:blip r:embed="rId2"/>
          <a:stretch>
            <a:fillRect/>
          </a:stretch>
        </p:blipFill>
        <p:spPr>
          <a:xfrm>
            <a:off x="8055912" y="1161159"/>
            <a:ext cx="1508377" cy="2309337"/>
          </a:xfrm>
          <a:prstGeom prst="rect">
            <a:avLst/>
          </a:prstGeom>
        </p:spPr>
      </p:pic>
      <p:cxnSp>
        <p:nvCxnSpPr>
          <p:cNvPr id="51" name="Straight Arrow Connector 50">
            <a:extLst>
              <a:ext uri="{FF2B5EF4-FFF2-40B4-BE49-F238E27FC236}">
                <a16:creationId xmlns:a16="http://schemas.microsoft.com/office/drawing/2014/main" id="{1010CFC0-F9CD-00F5-00D8-713772F6587A}"/>
              </a:ext>
            </a:extLst>
          </p:cNvPr>
          <p:cNvCxnSpPr>
            <a:cxnSpLocks/>
          </p:cNvCxnSpPr>
          <p:nvPr/>
        </p:nvCxnSpPr>
        <p:spPr>
          <a:xfrm flipH="1">
            <a:off x="8899730" y="2439889"/>
            <a:ext cx="1329118" cy="137008"/>
          </a:xfrm>
          <a:prstGeom prst="straightConnector1">
            <a:avLst/>
          </a:prstGeom>
          <a:ln w="571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98AC1B5A-2280-CB72-D6F1-C46BABDB65B7}"/>
              </a:ext>
            </a:extLst>
          </p:cNvPr>
          <p:cNvSpPr/>
          <p:nvPr/>
        </p:nvSpPr>
        <p:spPr>
          <a:xfrm>
            <a:off x="9888490" y="1149044"/>
            <a:ext cx="1796104" cy="463907"/>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1E1E1E"/>
                </a:solidFill>
                <a:effectLst/>
                <a:uLnTx/>
                <a:uFillTx/>
                <a:ea typeface="游ゴシック"/>
                <a:cs typeface="+mn-cs"/>
              </a:rPr>
              <a:t>Crisps &amp; HQ - Bradford</a:t>
            </a:r>
          </a:p>
          <a:p>
            <a:pPr marR="0" lvl="0" algn="ctr" defTabSz="914400" rtl="0" eaLnBrk="1" fontAlgn="auto" latinLnBrk="0" hangingPunct="1">
              <a:lnSpc>
                <a:spcPct val="100000"/>
              </a:lnSpc>
              <a:spcBef>
                <a:spcPts val="0"/>
              </a:spcBef>
              <a:spcAft>
                <a:spcPts val="0"/>
              </a:spcAft>
              <a:buClrTx/>
              <a:buSzTx/>
              <a:tabLst/>
              <a:defRPr/>
            </a:pPr>
            <a:r>
              <a:rPr kumimoji="1" lang="en-US" sz="1200" b="0" i="0" u="none" strike="noStrike" kern="1200" cap="none" spc="0" normalizeH="0" baseline="0" noProof="0" dirty="0">
                <a:ln>
                  <a:noFill/>
                </a:ln>
                <a:solidFill>
                  <a:srgbClr val="1E1E1E"/>
                </a:solidFill>
                <a:effectLst/>
                <a:uLnTx/>
                <a:uFillTx/>
                <a:ea typeface="游ゴシック"/>
                <a:cs typeface="+mn-cs"/>
              </a:rPr>
              <a:t>Established 1945</a:t>
            </a:r>
          </a:p>
        </p:txBody>
      </p:sp>
      <p:pic>
        <p:nvPicPr>
          <p:cNvPr id="54" name="Picture 53">
            <a:extLst>
              <a:ext uri="{FF2B5EF4-FFF2-40B4-BE49-F238E27FC236}">
                <a16:creationId xmlns:a16="http://schemas.microsoft.com/office/drawing/2014/main" id="{8D05F614-F491-CD43-467D-BC53DE1BC46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6082"/>
          <a:stretch/>
        </p:blipFill>
        <p:spPr>
          <a:xfrm>
            <a:off x="9994106" y="1622093"/>
            <a:ext cx="1573499" cy="935440"/>
          </a:xfrm>
          <a:prstGeom prst="rect">
            <a:avLst/>
          </a:prstGeom>
          <a:ln w="19050">
            <a:solidFill>
              <a:schemeClr val="bg2">
                <a:lumMod val="90000"/>
              </a:schemeClr>
            </a:solidFill>
          </a:ln>
        </p:spPr>
      </p:pic>
      <p:cxnSp>
        <p:nvCxnSpPr>
          <p:cNvPr id="55" name="Straight Arrow Connector 54">
            <a:extLst>
              <a:ext uri="{FF2B5EF4-FFF2-40B4-BE49-F238E27FC236}">
                <a16:creationId xmlns:a16="http://schemas.microsoft.com/office/drawing/2014/main" id="{2CE2D0E6-4F6F-E106-9E59-37CD9B295C00}"/>
              </a:ext>
            </a:extLst>
          </p:cNvPr>
          <p:cNvCxnSpPr>
            <a:cxnSpLocks/>
          </p:cNvCxnSpPr>
          <p:nvPr/>
        </p:nvCxnSpPr>
        <p:spPr>
          <a:xfrm>
            <a:off x="7175681" y="1955184"/>
            <a:ext cx="1571011" cy="754898"/>
          </a:xfrm>
          <a:prstGeom prst="straightConnector1">
            <a:avLst/>
          </a:prstGeom>
          <a:ln w="571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ADCF151A-030E-DAC4-CA4C-853ABADB2E6C}"/>
              </a:ext>
            </a:extLst>
          </p:cNvPr>
          <p:cNvSpPr/>
          <p:nvPr/>
        </p:nvSpPr>
        <p:spPr>
          <a:xfrm>
            <a:off x="6324605" y="1131769"/>
            <a:ext cx="1559378" cy="437854"/>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1E1E1E"/>
                </a:solidFill>
                <a:effectLst/>
                <a:uLnTx/>
                <a:uFillTx/>
                <a:ea typeface="游ゴシック"/>
                <a:cs typeface="+mn-cs"/>
              </a:rPr>
              <a:t>Snacks - Deeside</a:t>
            </a:r>
          </a:p>
          <a:p>
            <a:pPr marR="0" lvl="0" algn="ctr" defTabSz="914400" rtl="0" eaLnBrk="1" fontAlgn="auto" latinLnBrk="0" hangingPunct="1">
              <a:lnSpc>
                <a:spcPct val="100000"/>
              </a:lnSpc>
              <a:spcBef>
                <a:spcPts val="0"/>
              </a:spcBef>
              <a:spcAft>
                <a:spcPts val="0"/>
              </a:spcAft>
              <a:buClrTx/>
              <a:buSzTx/>
              <a:tabLst/>
              <a:defRPr/>
            </a:pPr>
            <a:r>
              <a:rPr kumimoji="1" lang="en-US" sz="1200" b="0" i="0" u="none" strike="noStrike" kern="1200" cap="none" spc="0" normalizeH="0" baseline="0" noProof="0" dirty="0">
                <a:ln>
                  <a:noFill/>
                </a:ln>
                <a:solidFill>
                  <a:srgbClr val="1E1E1E"/>
                </a:solidFill>
                <a:effectLst/>
                <a:uLnTx/>
                <a:uFillTx/>
                <a:ea typeface="游ゴシック"/>
                <a:cs typeface="+mn-cs"/>
              </a:rPr>
              <a:t>Established 2015</a:t>
            </a:r>
          </a:p>
        </p:txBody>
      </p:sp>
      <p:pic>
        <p:nvPicPr>
          <p:cNvPr id="58" name="Picture 57">
            <a:extLst>
              <a:ext uri="{FF2B5EF4-FFF2-40B4-BE49-F238E27FC236}">
                <a16:creationId xmlns:a16="http://schemas.microsoft.com/office/drawing/2014/main" id="{66D57642-0C9B-11DC-C5C9-D1314031E4B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8546"/>
          <a:stretch/>
        </p:blipFill>
        <p:spPr>
          <a:xfrm>
            <a:off x="6464039" y="1635777"/>
            <a:ext cx="1267672" cy="915295"/>
          </a:xfrm>
          <a:prstGeom prst="rect">
            <a:avLst/>
          </a:prstGeom>
          <a:ln w="19050">
            <a:solidFill>
              <a:schemeClr val="bg2">
                <a:lumMod val="9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8118-F0A8-7598-64E0-1567DF3D8265}"/>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3EC1FD44-6F43-18CC-5B80-5BCB8B346248}"/>
              </a:ext>
            </a:extLst>
          </p:cNvPr>
          <p:cNvSpPr>
            <a:spLocks noGrp="1"/>
          </p:cNvSpPr>
          <p:nvPr>
            <p:ph type="title"/>
          </p:nvPr>
        </p:nvSpPr>
        <p:spPr>
          <a:xfrm>
            <a:off x="155436" y="118979"/>
            <a:ext cx="10412413" cy="561467"/>
          </a:xfrm>
        </p:spPr>
        <p:txBody>
          <a:bodyPr/>
          <a:lstStyle/>
          <a:p>
            <a:r>
              <a:rPr lang="en-US" altLang="ja-JP" dirty="0">
                <a:latin typeface="Bahnschrift" panose="020B0502040204020203" pitchFamily="34" charset="0"/>
              </a:rPr>
              <a:t>Calbee Group UK Gender Pay Gap Report</a:t>
            </a:r>
            <a:endParaRPr lang="ja-JP" altLang="en-US" dirty="0">
              <a:latin typeface="Bahnschrift" panose="020B0502040204020203" pitchFamily="34" charset="0"/>
            </a:endParaRPr>
          </a:p>
        </p:txBody>
      </p:sp>
      <p:pic>
        <p:nvPicPr>
          <p:cNvPr id="15" name="Picture 14">
            <a:extLst>
              <a:ext uri="{FF2B5EF4-FFF2-40B4-BE49-F238E27FC236}">
                <a16:creationId xmlns:a16="http://schemas.microsoft.com/office/drawing/2014/main" id="{5FE51DA7-8E19-59AA-638D-95C0D6D365B4}"/>
              </a:ext>
            </a:extLst>
          </p:cNvPr>
          <p:cNvPicPr>
            <a:picLocks noChangeAspect="1"/>
          </p:cNvPicPr>
          <p:nvPr/>
        </p:nvPicPr>
        <p:blipFill>
          <a:blip r:embed="rId2"/>
          <a:stretch>
            <a:fillRect/>
          </a:stretch>
        </p:blipFill>
        <p:spPr>
          <a:xfrm>
            <a:off x="7318778" y="1176291"/>
            <a:ext cx="4540570" cy="4505417"/>
          </a:xfrm>
          <a:prstGeom prst="rect">
            <a:avLst/>
          </a:prstGeom>
        </p:spPr>
      </p:pic>
      <p:sp>
        <p:nvSpPr>
          <p:cNvPr id="18" name="TextBox 17">
            <a:extLst>
              <a:ext uri="{FF2B5EF4-FFF2-40B4-BE49-F238E27FC236}">
                <a16:creationId xmlns:a16="http://schemas.microsoft.com/office/drawing/2014/main" id="{7FBEDF19-F4E0-56B8-14F5-EF07310FD474}"/>
              </a:ext>
            </a:extLst>
          </p:cNvPr>
          <p:cNvSpPr txBox="1"/>
          <p:nvPr/>
        </p:nvSpPr>
        <p:spPr>
          <a:xfrm>
            <a:off x="332652" y="988731"/>
            <a:ext cx="7053232" cy="4524315"/>
          </a:xfrm>
          <a:prstGeom prst="rect">
            <a:avLst/>
          </a:prstGeom>
          <a:noFill/>
        </p:spPr>
        <p:txBody>
          <a:bodyPr wrap="square">
            <a:spAutoFit/>
          </a:bodyPr>
          <a:lstStyle/>
          <a:p>
            <a:pPr>
              <a:buNone/>
            </a:pPr>
            <a:r>
              <a:rPr lang="en-US" dirty="0">
                <a:solidFill>
                  <a:srgbClr val="000000"/>
                </a:solidFill>
                <a:effectLst/>
                <a:ea typeface="Trebuchet MS" panose="020B0603020202020204" pitchFamily="34" charset="0"/>
              </a:rPr>
              <a:t>The information outlined in this document is based on our second gender pay gap report. </a:t>
            </a:r>
          </a:p>
          <a:p>
            <a:pPr>
              <a:buNone/>
            </a:pPr>
            <a:endParaRPr lang="en-US" dirty="0">
              <a:solidFill>
                <a:srgbClr val="000000"/>
              </a:solidFill>
              <a:ea typeface="Trebuchet MS" panose="020B0603020202020204" pitchFamily="34" charset="0"/>
            </a:endParaRPr>
          </a:p>
          <a:p>
            <a:pPr>
              <a:buNone/>
            </a:pPr>
            <a:r>
              <a:rPr lang="en-US" dirty="0">
                <a:solidFill>
                  <a:srgbClr val="000000"/>
                </a:solidFill>
                <a:effectLst/>
                <a:ea typeface="Trebuchet MS" panose="020B0603020202020204" pitchFamily="34" charset="0"/>
              </a:rPr>
              <a:t>This report highlights the progress we have made as we continue to strive for equity within our organisation.</a:t>
            </a:r>
          </a:p>
          <a:p>
            <a:pPr>
              <a:buNone/>
            </a:pPr>
            <a:endParaRPr lang="en-US" dirty="0">
              <a:solidFill>
                <a:srgbClr val="000000"/>
              </a:solidFill>
              <a:ea typeface="Trebuchet MS" panose="020B0603020202020204" pitchFamily="34" charset="0"/>
            </a:endParaRPr>
          </a:p>
          <a:p>
            <a:pPr>
              <a:buNone/>
            </a:pPr>
            <a:r>
              <a:rPr lang="en-US" dirty="0">
                <a:solidFill>
                  <a:srgbClr val="000000"/>
                </a:solidFill>
                <a:effectLst/>
                <a:ea typeface="Trebuchet MS" panose="020B0603020202020204" pitchFamily="34" charset="0"/>
              </a:rPr>
              <a:t>Compared with 2024, there has been a reduction in the mean and median gender pay gap, as well as the mean bonus pay gap.</a:t>
            </a:r>
          </a:p>
          <a:p>
            <a:pPr>
              <a:buNone/>
            </a:pPr>
            <a:endParaRPr lang="en-US" dirty="0">
              <a:solidFill>
                <a:srgbClr val="000000"/>
              </a:solidFill>
              <a:ea typeface="Trebuchet MS" panose="020B0603020202020204" pitchFamily="34" charset="0"/>
            </a:endParaRPr>
          </a:p>
          <a:p>
            <a:pPr>
              <a:buNone/>
            </a:pPr>
            <a:r>
              <a:rPr lang="en-US" dirty="0">
                <a:solidFill>
                  <a:srgbClr val="000000"/>
                </a:solidFill>
                <a:effectLst/>
                <a:ea typeface="Trebuchet MS" panose="020B0603020202020204" pitchFamily="34" charset="0"/>
              </a:rPr>
              <a:t>Calbee Group UK remains committed to fostering a fair and inclusive workplace, and to monitoring our progress as we move forward.</a:t>
            </a:r>
          </a:p>
          <a:p>
            <a:pPr>
              <a:buNone/>
            </a:pPr>
            <a:endParaRPr lang="en-US" dirty="0">
              <a:solidFill>
                <a:srgbClr val="000000"/>
              </a:solidFill>
              <a:effectLst/>
              <a:ea typeface="Trebuchet MS" panose="020B0603020202020204" pitchFamily="34" charset="0"/>
            </a:endParaRPr>
          </a:p>
          <a:p>
            <a:pPr>
              <a:buNone/>
            </a:pPr>
            <a:r>
              <a:rPr lang="en-US" dirty="0">
                <a:solidFill>
                  <a:srgbClr val="000000"/>
                </a:solidFill>
                <a:effectLst/>
                <a:ea typeface="Trebuchet MS" panose="020B0603020202020204" pitchFamily="34" charset="0"/>
              </a:rPr>
              <a:t>We fully embrace this responsibility and see it as an opportunity to further demonstrate our commitment to transparency and equality throughout our business. </a:t>
            </a:r>
          </a:p>
        </p:txBody>
      </p:sp>
    </p:spTree>
    <p:extLst>
      <p:ext uri="{BB962C8B-B14F-4D97-AF65-F5344CB8AC3E}">
        <p14:creationId xmlns:p14="http://schemas.microsoft.com/office/powerpoint/2010/main" val="149351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E4287-35D3-EEDE-CFDB-23CF80520D72}"/>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16A04A4E-8D25-56FD-5880-9ED697511A59}"/>
              </a:ext>
            </a:extLst>
          </p:cNvPr>
          <p:cNvSpPr>
            <a:spLocks noGrp="1"/>
          </p:cNvSpPr>
          <p:nvPr>
            <p:ph type="title"/>
          </p:nvPr>
        </p:nvSpPr>
        <p:spPr>
          <a:xfrm>
            <a:off x="155436" y="118979"/>
            <a:ext cx="10412413" cy="561467"/>
          </a:xfrm>
        </p:spPr>
        <p:txBody>
          <a:bodyPr/>
          <a:lstStyle/>
          <a:p>
            <a:r>
              <a:rPr lang="en-US" altLang="ja-JP" dirty="0">
                <a:latin typeface="Bahnschrift" panose="020B0502040204020203" pitchFamily="34" charset="0"/>
              </a:rPr>
              <a:t>Our Gender Pay Gap Results</a:t>
            </a:r>
            <a:endParaRPr lang="ja-JP" altLang="en-US" dirty="0">
              <a:latin typeface="Bahnschrift" panose="020B0502040204020203" pitchFamily="34" charset="0"/>
            </a:endParaRPr>
          </a:p>
        </p:txBody>
      </p:sp>
      <p:sp>
        <p:nvSpPr>
          <p:cNvPr id="2" name="TextBox 1">
            <a:extLst>
              <a:ext uri="{FF2B5EF4-FFF2-40B4-BE49-F238E27FC236}">
                <a16:creationId xmlns:a16="http://schemas.microsoft.com/office/drawing/2014/main" id="{CB4E6B92-9346-A6E0-A06F-6F179E061785}"/>
              </a:ext>
            </a:extLst>
          </p:cNvPr>
          <p:cNvSpPr txBox="1"/>
          <p:nvPr/>
        </p:nvSpPr>
        <p:spPr>
          <a:xfrm>
            <a:off x="304800" y="1439732"/>
            <a:ext cx="7233920" cy="2554545"/>
          </a:xfrm>
          <a:prstGeom prst="rect">
            <a:avLst/>
          </a:prstGeom>
          <a:noFill/>
          <a:ln>
            <a:noFill/>
          </a:ln>
        </p:spPr>
        <p:txBody>
          <a:bodyPr wrap="square">
            <a:spAutoFit/>
          </a:bodyPr>
          <a:lstStyle/>
          <a:p>
            <a:pPr algn="just">
              <a:buNone/>
            </a:pPr>
            <a:r>
              <a:rPr lang="en-US" sz="1600" dirty="0">
                <a:latin typeface="Aptos" panose="020B0004020202020204" pitchFamily="34" charset="0"/>
                <a:cs typeface="Arial" panose="020B0604020202020204" pitchFamily="34" charset="0"/>
              </a:rPr>
              <a:t>In 2017, the UK implemented Gender Pay Gap Regulations, which require all employers with 250 or more employees to report gender pay gap data on an annual basis. This data measures the difference between the average hourly pay of men and women on the snapshot date (5 April 2025 in this case), regardless of role or seniority. The reported data includes:</a:t>
            </a:r>
          </a:p>
          <a:p>
            <a:pPr algn="just">
              <a:buNone/>
            </a:pPr>
            <a:endParaRPr lang="en-US" sz="1600" dirty="0">
              <a:latin typeface="Aptos" panose="020B0004020202020204" pitchFamily="34" charset="0"/>
              <a:cs typeface="Arial" panose="020B0604020202020204" pitchFamily="34" charset="0"/>
            </a:endParaRPr>
          </a:p>
          <a:p>
            <a:pPr marL="182563" indent="-182563" algn="just">
              <a:buFont typeface="Arial" panose="020B0604020202020204" pitchFamily="34" charset="0"/>
              <a:buChar char="•"/>
            </a:pPr>
            <a:r>
              <a:rPr lang="en-US" sz="1600" dirty="0">
                <a:latin typeface="Aptos" panose="020B0004020202020204" pitchFamily="34" charset="0"/>
                <a:cs typeface="Arial" panose="020B0604020202020204" pitchFamily="34" charset="0"/>
              </a:rPr>
              <a:t>Mean and median gender pay gap</a:t>
            </a:r>
          </a:p>
          <a:p>
            <a:pPr marL="182563" indent="-182563" algn="just">
              <a:buFont typeface="Arial" panose="020B0604020202020204" pitchFamily="34" charset="0"/>
              <a:buChar char="•"/>
            </a:pPr>
            <a:r>
              <a:rPr lang="en-US" sz="1600" dirty="0">
                <a:latin typeface="Aptos" panose="020B0004020202020204" pitchFamily="34" charset="0"/>
                <a:cs typeface="Arial" panose="020B0604020202020204" pitchFamily="34" charset="0"/>
              </a:rPr>
              <a:t>Mean and median gender bonus gap (based on bonuses earned in 12 months ending 5 April 2025)</a:t>
            </a:r>
          </a:p>
          <a:p>
            <a:pPr marL="182563" indent="-182563" algn="just">
              <a:buFont typeface="Arial" panose="020B0604020202020204" pitchFamily="34" charset="0"/>
              <a:buChar char="•"/>
            </a:pPr>
            <a:r>
              <a:rPr lang="en-US" sz="1600" dirty="0">
                <a:latin typeface="Aptos" panose="020B0004020202020204" pitchFamily="34" charset="0"/>
                <a:cs typeface="Arial" panose="020B0604020202020204" pitchFamily="34" charset="0"/>
              </a:rPr>
              <a:t>The proportion of men and women receiving bonuses</a:t>
            </a:r>
          </a:p>
        </p:txBody>
      </p:sp>
      <p:graphicFrame>
        <p:nvGraphicFramePr>
          <p:cNvPr id="3" name="Chart 2">
            <a:extLst>
              <a:ext uri="{FF2B5EF4-FFF2-40B4-BE49-F238E27FC236}">
                <a16:creationId xmlns:a16="http://schemas.microsoft.com/office/drawing/2014/main" id="{BA44CA5B-A7A8-AED5-23A6-10F2CBA2F2BA}"/>
              </a:ext>
            </a:extLst>
          </p:cNvPr>
          <p:cNvGraphicFramePr>
            <a:graphicFrameLocks/>
          </p:cNvGraphicFramePr>
          <p:nvPr>
            <p:extLst>
              <p:ext uri="{D42A27DB-BD31-4B8C-83A1-F6EECF244321}">
                <p14:modId xmlns:p14="http://schemas.microsoft.com/office/powerpoint/2010/main" val="1959272494"/>
              </p:ext>
            </p:extLst>
          </p:nvPr>
        </p:nvGraphicFramePr>
        <p:xfrm>
          <a:off x="4277360" y="4264296"/>
          <a:ext cx="1795662" cy="1396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9AE8038-F581-C759-83E4-9469F2F9B1DA}"/>
              </a:ext>
            </a:extLst>
          </p:cNvPr>
          <p:cNvGraphicFramePr>
            <a:graphicFrameLocks/>
          </p:cNvGraphicFramePr>
          <p:nvPr>
            <p:extLst>
              <p:ext uri="{D42A27DB-BD31-4B8C-83A1-F6EECF244321}">
                <p14:modId xmlns:p14="http://schemas.microsoft.com/office/powerpoint/2010/main" val="3200466738"/>
              </p:ext>
            </p:extLst>
          </p:nvPr>
        </p:nvGraphicFramePr>
        <p:xfrm>
          <a:off x="6283075" y="4246593"/>
          <a:ext cx="1798319" cy="1399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F74BC49-C2E2-01A8-4F77-93B9921AF78B}"/>
              </a:ext>
            </a:extLst>
          </p:cNvPr>
          <p:cNvGraphicFramePr>
            <a:graphicFrameLocks/>
          </p:cNvGraphicFramePr>
          <p:nvPr>
            <p:extLst>
              <p:ext uri="{D42A27DB-BD31-4B8C-83A1-F6EECF244321}">
                <p14:modId xmlns:p14="http://schemas.microsoft.com/office/powerpoint/2010/main" val="1213450587"/>
              </p:ext>
            </p:extLst>
          </p:nvPr>
        </p:nvGraphicFramePr>
        <p:xfrm>
          <a:off x="8214359" y="4246594"/>
          <a:ext cx="1798319" cy="1414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4C2C144-57EB-2CF4-8296-E2FB1F3FB22C}"/>
              </a:ext>
            </a:extLst>
          </p:cNvPr>
          <p:cNvGraphicFramePr>
            <a:graphicFrameLocks/>
          </p:cNvGraphicFramePr>
          <p:nvPr>
            <p:extLst>
              <p:ext uri="{D42A27DB-BD31-4B8C-83A1-F6EECF244321}">
                <p14:modId xmlns:p14="http://schemas.microsoft.com/office/powerpoint/2010/main" val="850288998"/>
              </p:ext>
            </p:extLst>
          </p:nvPr>
        </p:nvGraphicFramePr>
        <p:xfrm>
          <a:off x="10171931" y="4264297"/>
          <a:ext cx="1798320" cy="1396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3A6DE53E-9CF3-A291-F38E-916E504B7E43}"/>
              </a:ext>
            </a:extLst>
          </p:cNvPr>
          <p:cNvGraphicFramePr>
            <a:graphicFrameLocks/>
          </p:cNvGraphicFramePr>
          <p:nvPr>
            <p:extLst>
              <p:ext uri="{D42A27DB-BD31-4B8C-83A1-F6EECF244321}">
                <p14:modId xmlns:p14="http://schemas.microsoft.com/office/powerpoint/2010/main" val="3499014949"/>
              </p:ext>
            </p:extLst>
          </p:nvPr>
        </p:nvGraphicFramePr>
        <p:xfrm>
          <a:off x="7032942" y="1638083"/>
          <a:ext cx="4328795" cy="235247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4B389DC9-994A-9FB3-F547-120BC1861788}"/>
              </a:ext>
            </a:extLst>
          </p:cNvPr>
          <p:cNvSpPr txBox="1"/>
          <p:nvPr/>
        </p:nvSpPr>
        <p:spPr>
          <a:xfrm>
            <a:off x="221747" y="5830207"/>
            <a:ext cx="3862573" cy="338554"/>
          </a:xfrm>
          <a:prstGeom prst="rect">
            <a:avLst/>
          </a:prstGeom>
          <a:noFill/>
          <a:ln>
            <a:solidFill>
              <a:schemeClr val="accent2"/>
            </a:solidFill>
          </a:ln>
        </p:spPr>
        <p:txBody>
          <a:bodyPr wrap="square" rtlCol="0">
            <a:spAutoFit/>
          </a:bodyPr>
          <a:lstStyle/>
          <a:p>
            <a:pPr algn="ctr"/>
            <a:r>
              <a:rPr lang="en-GB" sz="1600" b="1" dirty="0">
                <a:latin typeface="Aptos" panose="020B0004020202020204" pitchFamily="34" charset="0"/>
              </a:rPr>
              <a:t>100% of our workforce receives a bonus</a:t>
            </a:r>
          </a:p>
        </p:txBody>
      </p:sp>
      <p:sp>
        <p:nvSpPr>
          <p:cNvPr id="10" name="TextBox 9">
            <a:extLst>
              <a:ext uri="{FF2B5EF4-FFF2-40B4-BE49-F238E27FC236}">
                <a16:creationId xmlns:a16="http://schemas.microsoft.com/office/drawing/2014/main" id="{10F40B63-1812-D477-392F-491F7526F017}"/>
              </a:ext>
            </a:extLst>
          </p:cNvPr>
          <p:cNvSpPr txBox="1"/>
          <p:nvPr/>
        </p:nvSpPr>
        <p:spPr>
          <a:xfrm>
            <a:off x="10383520" y="1741515"/>
            <a:ext cx="1483360" cy="2062103"/>
          </a:xfrm>
          <a:prstGeom prst="rect">
            <a:avLst/>
          </a:prstGeom>
          <a:noFill/>
        </p:spPr>
        <p:txBody>
          <a:bodyPr wrap="square">
            <a:spAutoFit/>
          </a:bodyPr>
          <a:lstStyle/>
          <a:p>
            <a:pPr algn="ctr"/>
            <a:r>
              <a:rPr lang="en-US" sz="1600" dirty="0">
                <a:latin typeface="Aptos" panose="020B0004020202020204" pitchFamily="34" charset="0"/>
                <a:cs typeface="Arial" panose="020B0604020202020204" pitchFamily="34" charset="0"/>
              </a:rPr>
              <a:t>41% of our workforce is female, which is significantly above </a:t>
            </a:r>
          </a:p>
          <a:p>
            <a:pPr algn="ctr"/>
            <a:r>
              <a:rPr lang="en-US" sz="1600" dirty="0">
                <a:latin typeface="Aptos" panose="020B0004020202020204" pitchFamily="34" charset="0"/>
                <a:cs typeface="Arial" panose="020B0604020202020204" pitchFamily="34" charset="0"/>
              </a:rPr>
              <a:t>average for the manufacturing sector</a:t>
            </a:r>
          </a:p>
        </p:txBody>
      </p:sp>
      <p:sp>
        <p:nvSpPr>
          <p:cNvPr id="11" name="Rectangle 10">
            <a:extLst>
              <a:ext uri="{FF2B5EF4-FFF2-40B4-BE49-F238E27FC236}">
                <a16:creationId xmlns:a16="http://schemas.microsoft.com/office/drawing/2014/main" id="{18FE8D5A-C57B-124A-7844-16EA4395BBA4}"/>
              </a:ext>
            </a:extLst>
          </p:cNvPr>
          <p:cNvSpPr/>
          <p:nvPr/>
        </p:nvSpPr>
        <p:spPr>
          <a:xfrm>
            <a:off x="7945120" y="1033332"/>
            <a:ext cx="4025132" cy="3054160"/>
          </a:xfrm>
          <a:prstGeom prst="rect">
            <a:avLst/>
          </a:prstGeom>
          <a:noFill/>
          <a:ln w="952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81861F8-F70C-F434-3959-5668E2AEB061}"/>
              </a:ext>
            </a:extLst>
          </p:cNvPr>
          <p:cNvCxnSpPr/>
          <p:nvPr/>
        </p:nvCxnSpPr>
        <p:spPr>
          <a:xfrm>
            <a:off x="8760460" y="2773680"/>
            <a:ext cx="1016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755F69-C1CE-0ACC-8892-DF4FC8B5AFB1}"/>
              </a:ext>
            </a:extLst>
          </p:cNvPr>
          <p:cNvSpPr/>
          <p:nvPr/>
        </p:nvSpPr>
        <p:spPr>
          <a:xfrm>
            <a:off x="221748" y="1040504"/>
            <a:ext cx="7538720" cy="3046988"/>
          </a:xfrm>
          <a:prstGeom prst="rect">
            <a:avLst/>
          </a:prstGeom>
          <a:noFill/>
          <a:ln w="952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7F5DD4FD-7701-0ED8-B55C-65043B254C8B}"/>
              </a:ext>
            </a:extLst>
          </p:cNvPr>
          <p:cNvGraphicFramePr>
            <a:graphicFrameLocks noGrp="1"/>
          </p:cNvGraphicFramePr>
          <p:nvPr>
            <p:extLst>
              <p:ext uri="{D42A27DB-BD31-4B8C-83A1-F6EECF244321}">
                <p14:modId xmlns:p14="http://schemas.microsoft.com/office/powerpoint/2010/main" val="19696001"/>
              </p:ext>
            </p:extLst>
          </p:nvPr>
        </p:nvGraphicFramePr>
        <p:xfrm>
          <a:off x="221749" y="4246594"/>
          <a:ext cx="3862571" cy="1414269"/>
        </p:xfrm>
        <a:graphic>
          <a:graphicData uri="http://schemas.openxmlformats.org/drawingml/2006/table">
            <a:tbl>
              <a:tblPr firstRow="1" bandRow="1">
                <a:tableStyleId>{21E4AEA4-8DFA-4A89-87EB-49C32662AFE0}</a:tableStyleId>
              </a:tblPr>
              <a:tblGrid>
                <a:gridCol w="1780487">
                  <a:extLst>
                    <a:ext uri="{9D8B030D-6E8A-4147-A177-3AD203B41FA5}">
                      <a16:colId xmlns:a16="http://schemas.microsoft.com/office/drawing/2014/main" val="576172717"/>
                    </a:ext>
                  </a:extLst>
                </a:gridCol>
                <a:gridCol w="1041042">
                  <a:extLst>
                    <a:ext uri="{9D8B030D-6E8A-4147-A177-3AD203B41FA5}">
                      <a16:colId xmlns:a16="http://schemas.microsoft.com/office/drawing/2014/main" val="292268973"/>
                    </a:ext>
                  </a:extLst>
                </a:gridCol>
                <a:gridCol w="1041042">
                  <a:extLst>
                    <a:ext uri="{9D8B030D-6E8A-4147-A177-3AD203B41FA5}">
                      <a16:colId xmlns:a16="http://schemas.microsoft.com/office/drawing/2014/main" val="3372350508"/>
                    </a:ext>
                  </a:extLst>
                </a:gridCol>
              </a:tblGrid>
              <a:tr h="471423">
                <a:tc>
                  <a:txBody>
                    <a:bodyPr/>
                    <a:lstStyle/>
                    <a:p>
                      <a:pPr algn="ctr"/>
                      <a:endParaRPr lang="en-GB" sz="1600" dirty="0">
                        <a:latin typeface="Aptos" panose="020B0004020202020204" pitchFamily="34" charset="0"/>
                      </a:endParaRPr>
                    </a:p>
                  </a:txBody>
                  <a:tcPr anchor="ctr">
                    <a:noFill/>
                  </a:tcPr>
                </a:tc>
                <a:tc>
                  <a:txBody>
                    <a:bodyPr/>
                    <a:lstStyle/>
                    <a:p>
                      <a:pPr algn="ctr"/>
                      <a:r>
                        <a:rPr lang="en-GB" sz="1600" dirty="0">
                          <a:solidFill>
                            <a:schemeClr val="bg1"/>
                          </a:solidFill>
                          <a:latin typeface="Aptos" panose="020B0004020202020204" pitchFamily="34" charset="0"/>
                        </a:rPr>
                        <a:t>Mean</a:t>
                      </a:r>
                    </a:p>
                  </a:txBody>
                  <a:tcPr anchor="ctr"/>
                </a:tc>
                <a:tc>
                  <a:txBody>
                    <a:bodyPr/>
                    <a:lstStyle/>
                    <a:p>
                      <a:pPr algn="ctr"/>
                      <a:r>
                        <a:rPr lang="en-GB" sz="1600" dirty="0">
                          <a:solidFill>
                            <a:schemeClr val="bg1"/>
                          </a:solidFill>
                          <a:latin typeface="Aptos" panose="020B0004020202020204" pitchFamily="34" charset="0"/>
                        </a:rPr>
                        <a:t>Median</a:t>
                      </a:r>
                    </a:p>
                  </a:txBody>
                  <a:tcPr anchor="ctr"/>
                </a:tc>
                <a:extLst>
                  <a:ext uri="{0D108BD9-81ED-4DB2-BD59-A6C34878D82A}">
                    <a16:rowId xmlns:a16="http://schemas.microsoft.com/office/drawing/2014/main" val="571936390"/>
                  </a:ext>
                </a:extLst>
              </a:tr>
              <a:tr h="471423">
                <a:tc>
                  <a:txBody>
                    <a:bodyPr/>
                    <a:lstStyle/>
                    <a:p>
                      <a:pPr algn="l"/>
                      <a:r>
                        <a:rPr lang="en-GB" sz="1600" b="1" dirty="0">
                          <a:solidFill>
                            <a:srgbClr val="C00000"/>
                          </a:solidFill>
                          <a:latin typeface="Aptos" panose="020B0004020202020204" pitchFamily="34" charset="0"/>
                        </a:rPr>
                        <a:t>Gender Pay Gap</a:t>
                      </a:r>
                    </a:p>
                  </a:txBody>
                  <a:tcPr anchor="ctr">
                    <a:solidFill>
                      <a:schemeClr val="accent2">
                        <a:lumMod val="40000"/>
                        <a:lumOff val="60000"/>
                      </a:schemeClr>
                    </a:solidFill>
                  </a:tcPr>
                </a:tc>
                <a:tc>
                  <a:txBody>
                    <a:bodyPr/>
                    <a:lstStyle/>
                    <a:p>
                      <a:pPr algn="ctr"/>
                      <a:r>
                        <a:rPr lang="en-GB" sz="1600" dirty="0">
                          <a:latin typeface="Aptos" panose="020B0004020202020204" pitchFamily="34" charset="0"/>
                        </a:rPr>
                        <a:t>23.8%</a:t>
                      </a:r>
                    </a:p>
                  </a:txBody>
                  <a:tcPr anchor="ctr">
                    <a:solidFill>
                      <a:schemeClr val="accent2">
                        <a:lumMod val="40000"/>
                        <a:lumOff val="60000"/>
                      </a:schemeClr>
                    </a:solidFill>
                  </a:tcPr>
                </a:tc>
                <a:tc>
                  <a:txBody>
                    <a:bodyPr/>
                    <a:lstStyle/>
                    <a:p>
                      <a:pPr algn="ctr"/>
                      <a:r>
                        <a:rPr lang="en-GB" sz="1600" dirty="0">
                          <a:latin typeface="Aptos" panose="020B0004020202020204" pitchFamily="34" charset="0"/>
                        </a:rPr>
                        <a:t>3.6%</a:t>
                      </a:r>
                    </a:p>
                  </a:txBody>
                  <a:tcPr anchor="ctr">
                    <a:solidFill>
                      <a:schemeClr val="accent2">
                        <a:lumMod val="40000"/>
                        <a:lumOff val="60000"/>
                      </a:schemeClr>
                    </a:solidFill>
                  </a:tcPr>
                </a:tc>
                <a:extLst>
                  <a:ext uri="{0D108BD9-81ED-4DB2-BD59-A6C34878D82A}">
                    <a16:rowId xmlns:a16="http://schemas.microsoft.com/office/drawing/2014/main" val="2155203530"/>
                  </a:ext>
                </a:extLst>
              </a:tr>
              <a:tr h="471423">
                <a:tc>
                  <a:txBody>
                    <a:bodyPr/>
                    <a:lstStyle/>
                    <a:p>
                      <a:pPr algn="l"/>
                      <a:r>
                        <a:rPr lang="en-GB" sz="1600" b="1" dirty="0">
                          <a:solidFill>
                            <a:srgbClr val="C00000"/>
                          </a:solidFill>
                          <a:latin typeface="Aptos" panose="020B0004020202020204" pitchFamily="34" charset="0"/>
                        </a:rPr>
                        <a:t>Bonus Pay Gap</a:t>
                      </a:r>
                    </a:p>
                  </a:txBody>
                  <a:tcPr anchor="ctr">
                    <a:solidFill>
                      <a:schemeClr val="accent2">
                        <a:lumMod val="40000"/>
                        <a:lumOff val="60000"/>
                      </a:schemeClr>
                    </a:solidFill>
                  </a:tcPr>
                </a:tc>
                <a:tc>
                  <a:txBody>
                    <a:bodyPr/>
                    <a:lstStyle/>
                    <a:p>
                      <a:pPr algn="ctr"/>
                      <a:r>
                        <a:rPr lang="en-GB" sz="1600" dirty="0">
                          <a:latin typeface="Aptos" panose="020B0004020202020204" pitchFamily="34" charset="0"/>
                        </a:rPr>
                        <a:t>45.3%</a:t>
                      </a:r>
                    </a:p>
                  </a:txBody>
                  <a:tcPr anchor="ctr">
                    <a:solidFill>
                      <a:schemeClr val="accent2">
                        <a:lumMod val="40000"/>
                        <a:lumOff val="60000"/>
                      </a:schemeClr>
                    </a:solidFill>
                  </a:tcPr>
                </a:tc>
                <a:tc>
                  <a:txBody>
                    <a:bodyPr/>
                    <a:lstStyle/>
                    <a:p>
                      <a:pPr algn="ctr"/>
                      <a:r>
                        <a:rPr lang="en-GB" sz="1600" dirty="0">
                          <a:latin typeface="Aptos" panose="020B0004020202020204" pitchFamily="34" charset="0"/>
                        </a:rPr>
                        <a:t>-</a:t>
                      </a:r>
                    </a:p>
                  </a:txBody>
                  <a:tcPr anchor="ctr">
                    <a:solidFill>
                      <a:schemeClr val="accent2">
                        <a:lumMod val="40000"/>
                        <a:lumOff val="60000"/>
                      </a:schemeClr>
                    </a:solidFill>
                  </a:tcPr>
                </a:tc>
                <a:extLst>
                  <a:ext uri="{0D108BD9-81ED-4DB2-BD59-A6C34878D82A}">
                    <a16:rowId xmlns:a16="http://schemas.microsoft.com/office/drawing/2014/main" val="888880375"/>
                  </a:ext>
                </a:extLst>
              </a:tr>
            </a:tbl>
          </a:graphicData>
        </a:graphic>
      </p:graphicFrame>
      <p:sp>
        <p:nvSpPr>
          <p:cNvPr id="15" name="TextBox 14">
            <a:extLst>
              <a:ext uri="{FF2B5EF4-FFF2-40B4-BE49-F238E27FC236}">
                <a16:creationId xmlns:a16="http://schemas.microsoft.com/office/drawing/2014/main" id="{0FA5EE63-72F1-3702-1630-B1C978AC9794}"/>
              </a:ext>
            </a:extLst>
          </p:cNvPr>
          <p:cNvSpPr txBox="1"/>
          <p:nvPr/>
        </p:nvSpPr>
        <p:spPr>
          <a:xfrm>
            <a:off x="8422640" y="1094292"/>
            <a:ext cx="3048000" cy="338554"/>
          </a:xfrm>
          <a:prstGeom prst="rect">
            <a:avLst/>
          </a:prstGeom>
          <a:noFill/>
        </p:spPr>
        <p:txBody>
          <a:bodyPr wrap="square" rtlCol="0">
            <a:spAutoFit/>
          </a:bodyPr>
          <a:lstStyle/>
          <a:p>
            <a:pPr algn="ctr"/>
            <a:r>
              <a:rPr lang="en-GB" sz="1600" b="1" dirty="0">
                <a:latin typeface="Aptos" panose="020B0004020202020204" pitchFamily="34" charset="0"/>
              </a:rPr>
              <a:t>Our Workforce</a:t>
            </a:r>
          </a:p>
        </p:txBody>
      </p:sp>
      <p:sp>
        <p:nvSpPr>
          <p:cNvPr id="16" name="TextBox 15">
            <a:extLst>
              <a:ext uri="{FF2B5EF4-FFF2-40B4-BE49-F238E27FC236}">
                <a16:creationId xmlns:a16="http://schemas.microsoft.com/office/drawing/2014/main" id="{0A9BD785-B0A8-0E7F-9AF2-E51EB7C23D11}"/>
              </a:ext>
            </a:extLst>
          </p:cNvPr>
          <p:cNvSpPr txBox="1"/>
          <p:nvPr/>
        </p:nvSpPr>
        <p:spPr>
          <a:xfrm>
            <a:off x="2336800" y="1104545"/>
            <a:ext cx="3048000" cy="338554"/>
          </a:xfrm>
          <a:prstGeom prst="rect">
            <a:avLst/>
          </a:prstGeom>
          <a:noFill/>
        </p:spPr>
        <p:txBody>
          <a:bodyPr wrap="square" rtlCol="0">
            <a:spAutoFit/>
          </a:bodyPr>
          <a:lstStyle/>
          <a:p>
            <a:pPr algn="ctr"/>
            <a:r>
              <a:rPr lang="en-GB" sz="1600" b="1" dirty="0">
                <a:latin typeface="Aptos" panose="020B0004020202020204" pitchFamily="34" charset="0"/>
              </a:rPr>
              <a:t>About Gender Pay Gap Data</a:t>
            </a:r>
          </a:p>
        </p:txBody>
      </p:sp>
      <p:sp>
        <p:nvSpPr>
          <p:cNvPr id="17" name="TextBox 16">
            <a:extLst>
              <a:ext uri="{FF2B5EF4-FFF2-40B4-BE49-F238E27FC236}">
                <a16:creationId xmlns:a16="http://schemas.microsoft.com/office/drawing/2014/main" id="{69834EC9-EE8F-268A-81E7-F87B73654D11}"/>
              </a:ext>
            </a:extLst>
          </p:cNvPr>
          <p:cNvSpPr txBox="1"/>
          <p:nvPr/>
        </p:nvSpPr>
        <p:spPr>
          <a:xfrm>
            <a:off x="4277360" y="5830207"/>
            <a:ext cx="7692891" cy="338554"/>
          </a:xfrm>
          <a:prstGeom prst="rect">
            <a:avLst/>
          </a:prstGeom>
          <a:noFill/>
          <a:ln>
            <a:solidFill>
              <a:schemeClr val="accent2"/>
            </a:solidFill>
          </a:ln>
        </p:spPr>
        <p:txBody>
          <a:bodyPr wrap="square" rtlCol="0">
            <a:spAutoFit/>
          </a:bodyPr>
          <a:lstStyle/>
          <a:p>
            <a:pPr algn="ctr"/>
            <a:r>
              <a:rPr lang="en-GB" sz="1600" b="1" dirty="0">
                <a:latin typeface="Aptos" panose="020B0004020202020204" pitchFamily="34" charset="0"/>
              </a:rPr>
              <a:t>Female		Male</a:t>
            </a:r>
          </a:p>
        </p:txBody>
      </p:sp>
      <p:sp>
        <p:nvSpPr>
          <p:cNvPr id="18" name="Rectangle 17">
            <a:extLst>
              <a:ext uri="{FF2B5EF4-FFF2-40B4-BE49-F238E27FC236}">
                <a16:creationId xmlns:a16="http://schemas.microsoft.com/office/drawing/2014/main" id="{D916327D-DFF6-87A5-19D3-57E7F8D09031}"/>
              </a:ext>
            </a:extLst>
          </p:cNvPr>
          <p:cNvSpPr/>
          <p:nvPr/>
        </p:nvSpPr>
        <p:spPr>
          <a:xfrm>
            <a:off x="6654800" y="5933440"/>
            <a:ext cx="142240" cy="112767"/>
          </a:xfrm>
          <a:prstGeom prst="rect">
            <a:avLst/>
          </a:prstGeom>
          <a:solidFill>
            <a:srgbClr val="C00000"/>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4092D885-46B6-1845-4961-992AD9119A54}"/>
              </a:ext>
            </a:extLst>
          </p:cNvPr>
          <p:cNvSpPr/>
          <p:nvPr/>
        </p:nvSpPr>
        <p:spPr>
          <a:xfrm>
            <a:off x="8473440" y="5943600"/>
            <a:ext cx="142240" cy="112767"/>
          </a:xfrm>
          <a:prstGeom prst="rect">
            <a:avLst/>
          </a:prstGeom>
          <a:solidFill>
            <a:schemeClr val="accent3">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1539562"/>
      </p:ext>
    </p:extLst>
  </p:cSld>
  <p:clrMapOvr>
    <a:masterClrMapping/>
  </p:clrMapOvr>
</p:sld>
</file>

<file path=ppt/theme/theme1.xml><?xml version="1.0" encoding="utf-8"?>
<a:theme xmlns:a="http://schemas.openxmlformats.org/drawingml/2006/main" name="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10.xml><?xml version="1.0" encoding="utf-8"?>
<a:theme xmlns:a="http://schemas.openxmlformats.org/drawingml/2006/main" name="Calbee_format">
  <a:themeElements>
    <a:clrScheme name="Calbee_format">
      <a:dk1>
        <a:srgbClr val="1E1E1E"/>
      </a:dk1>
      <a:lt1>
        <a:sysClr val="window" lastClr="FFFFFF"/>
      </a:lt1>
      <a:dk2>
        <a:srgbClr val="D50A14"/>
      </a:dk2>
      <a:lt2>
        <a:srgbClr val="DCDAD7"/>
      </a:lt2>
      <a:accent1>
        <a:srgbClr val="2DA04B"/>
      </a:accent1>
      <a:accent2>
        <a:srgbClr val="146EE4"/>
      </a:accent2>
      <a:accent3>
        <a:srgbClr val="F07814"/>
      </a:accent3>
      <a:accent4>
        <a:srgbClr val="FFC000"/>
      </a:accent4>
      <a:accent5>
        <a:srgbClr val="A53278"/>
      </a:accent5>
      <a:accent6>
        <a:srgbClr val="AFD241"/>
      </a:accent6>
      <a:hlink>
        <a:srgbClr val="0563C1"/>
      </a:hlink>
      <a:folHlink>
        <a:srgbClr val="954F72"/>
      </a:folHlink>
    </a:clrScheme>
    <a:fontScheme name="游ゴシック＋Bahnschrift">
      <a:majorFont>
        <a:latin typeface="Bahnschrift"/>
        <a:ea typeface="游ゴシック"/>
        <a:cs typeface=""/>
      </a:majorFont>
      <a:minorFont>
        <a:latin typeface="Bahnschrift"/>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bee_format" id="{111D7EAB-3D7D-45A0-BD1E-FFCB2B5BB1D6}" vid="{A46D4801-F467-43DE-9EE6-E23ED7A7D7AD}"/>
    </a:ext>
  </a:extLst>
</a:theme>
</file>

<file path=ppt/theme/theme11.xml><?xml version="1.0" encoding="utf-8"?>
<a:theme xmlns:a="http://schemas.openxmlformats.org/drawingml/2006/main" name="Office テーマ">
  <a:themeElements>
    <a:clrScheme name="Calbee_format">
      <a:dk1>
        <a:srgbClr val="1E1E1E"/>
      </a:dk1>
      <a:lt1>
        <a:srgbClr val="FFFFFF"/>
      </a:lt1>
      <a:dk2>
        <a:srgbClr val="323232"/>
      </a:dk2>
      <a:lt2>
        <a:srgbClr val="F2F2F2"/>
      </a:lt2>
      <a:accent1>
        <a:srgbClr val="828282"/>
      </a:accent1>
      <a:accent2>
        <a:srgbClr val="DCDAD7"/>
      </a:accent2>
      <a:accent3>
        <a:srgbClr val="D50A14"/>
      </a:accent3>
      <a:accent4>
        <a:srgbClr val="2DA04B"/>
      </a:accent4>
      <a:accent5>
        <a:srgbClr val="146EE4"/>
      </a:accent5>
      <a:accent6>
        <a:srgbClr val="F07814"/>
      </a:accent6>
      <a:hlink>
        <a:srgbClr val="4747FF"/>
      </a:hlink>
      <a:folHlink>
        <a:srgbClr val="A53278"/>
      </a:folHlink>
    </a:clrScheme>
    <a:fontScheme name="游ゴシック＋Bahnschrift">
      <a:majorFont>
        <a:latin typeface="Bahnschrift"/>
        <a:ea typeface="游ゴシック"/>
        <a:cs typeface=""/>
      </a:majorFont>
      <a:minorFont>
        <a:latin typeface="Bahnschrift"/>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albee_format">
  <a:themeElements>
    <a:clrScheme name="Calbee_format">
      <a:dk1>
        <a:srgbClr val="1E1E1E"/>
      </a:dk1>
      <a:lt1>
        <a:sysClr val="window" lastClr="FFFFFF"/>
      </a:lt1>
      <a:dk2>
        <a:srgbClr val="D50A14"/>
      </a:dk2>
      <a:lt2>
        <a:srgbClr val="DCDAD7"/>
      </a:lt2>
      <a:accent1>
        <a:srgbClr val="2DA04B"/>
      </a:accent1>
      <a:accent2>
        <a:srgbClr val="146EE4"/>
      </a:accent2>
      <a:accent3>
        <a:srgbClr val="F07814"/>
      </a:accent3>
      <a:accent4>
        <a:srgbClr val="FFC000"/>
      </a:accent4>
      <a:accent5>
        <a:srgbClr val="A53278"/>
      </a:accent5>
      <a:accent6>
        <a:srgbClr val="AFD241"/>
      </a:accent6>
      <a:hlink>
        <a:srgbClr val="0563C1"/>
      </a:hlink>
      <a:folHlink>
        <a:srgbClr val="954F72"/>
      </a:folHlink>
    </a:clrScheme>
    <a:fontScheme name="游ゴシック＋Bahnschrift">
      <a:majorFont>
        <a:latin typeface="Bahnschrift"/>
        <a:ea typeface="游ゴシック"/>
        <a:cs typeface=""/>
      </a:majorFont>
      <a:minorFont>
        <a:latin typeface="Bahnschrift"/>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702_Calbee_PowerPoint_Template_English  -  Read-Only" id="{B0C59BBC-1757-4DD1-BD77-A1D0E06553C6}" vid="{8A41C7DF-80C8-4E90-AA90-FFB0E4AEAF70}"/>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3.xml><?xml version="1.0" encoding="utf-8"?>
<a:theme xmlns:a="http://schemas.openxmlformats.org/drawingml/2006/main" name="2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4.xml><?xml version="1.0" encoding="utf-8"?>
<a:theme xmlns:a="http://schemas.openxmlformats.org/drawingml/2006/main" name="16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5.xml><?xml version="1.0" encoding="utf-8"?>
<a:theme xmlns:a="http://schemas.openxmlformats.org/drawingml/2006/main" name="7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6.xml><?xml version="1.0" encoding="utf-8"?>
<a:theme xmlns:a="http://schemas.openxmlformats.org/drawingml/2006/main" name="14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7.xml><?xml version="1.0" encoding="utf-8"?>
<a:theme xmlns:a="http://schemas.openxmlformats.org/drawingml/2006/main" name="13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8.xml><?xml version="1.0" encoding="utf-8"?>
<a:theme xmlns:a="http://schemas.openxmlformats.org/drawingml/2006/main" name="3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ppt/theme/theme9.xml><?xml version="1.0" encoding="utf-8"?>
<a:theme xmlns:a="http://schemas.openxmlformats.org/drawingml/2006/main" name="15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1" id="{B1A70B75-86D6-AC41-AC35-012244EFBA55}" vid="{A758BDAA-4DE9-654D-BF20-9EEBB6982FC1}"/>
    </a:ext>
  </a:ext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Widescreen</PresentationFormat>
  <Paragraphs>104</Paragraphs>
  <Slides>5</Slides>
  <Notes>0</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5</vt:i4>
      </vt:variant>
    </vt:vector>
  </HeadingPairs>
  <TitlesOfParts>
    <vt:vector size="30" baseType="lpstr">
      <vt:lpstr>游ゴシック</vt:lpstr>
      <vt:lpstr>Aptos</vt:lpstr>
      <vt:lpstr>Arial</vt:lpstr>
      <vt:lpstr>Arimo</vt:lpstr>
      <vt:lpstr>Arimo Bold</vt:lpstr>
      <vt:lpstr>Bahnschrift</vt:lpstr>
      <vt:lpstr>Bahnschrift Light</vt:lpstr>
      <vt:lpstr>Calibri</vt:lpstr>
      <vt:lpstr>Corbel</vt:lpstr>
      <vt:lpstr>DIN Condensed</vt:lpstr>
      <vt:lpstr>Helvetica</vt:lpstr>
      <vt:lpstr>Trebuchet MS</vt:lpstr>
      <vt:lpstr>Page</vt:lpstr>
      <vt:lpstr>1_Page</vt:lpstr>
      <vt:lpstr>2_Page</vt:lpstr>
      <vt:lpstr>16_Page</vt:lpstr>
      <vt:lpstr>7_Page</vt:lpstr>
      <vt:lpstr>14_Page</vt:lpstr>
      <vt:lpstr>13_Page</vt:lpstr>
      <vt:lpstr>3_Page</vt:lpstr>
      <vt:lpstr>15_Page</vt:lpstr>
      <vt:lpstr>Calbee_format</vt:lpstr>
      <vt:lpstr>Office テーマ</vt:lpstr>
      <vt:lpstr>Office Theme</vt:lpstr>
      <vt:lpstr>1_Calbee_format</vt:lpstr>
      <vt:lpstr>Gender Pay Gap Report</vt:lpstr>
      <vt:lpstr>PowerPoint Presentation</vt:lpstr>
      <vt:lpstr>PowerPoint Presentation</vt:lpstr>
      <vt:lpstr>Calbee Group UK Gender Pay Gap Report</vt:lpstr>
      <vt:lpstr>Our Gender Pay Gap Results</vt:lpstr>
    </vt:vector>
  </TitlesOfParts>
  <Company>Theatre Royal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Woodwards</dc:creator>
  <cp:lastModifiedBy>Emma Boyle</cp:lastModifiedBy>
  <cp:revision>1496</cp:revision>
  <cp:lastPrinted>2024-01-15T10:57:18Z</cp:lastPrinted>
  <dcterms:created xsi:type="dcterms:W3CDTF">2019-10-17T13:03:20Z</dcterms:created>
  <dcterms:modified xsi:type="dcterms:W3CDTF">2026-04-02T12:50:25Z</dcterms:modified>
</cp:coreProperties>
</file>